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8" r:id="rId1"/>
  </p:sldMasterIdLst>
  <p:notesMasterIdLst>
    <p:notesMasterId r:id="rId14"/>
  </p:notesMasterIdLst>
  <p:sldIdLst>
    <p:sldId id="256" r:id="rId2"/>
    <p:sldId id="261" r:id="rId3"/>
    <p:sldId id="266" r:id="rId4"/>
    <p:sldId id="269" r:id="rId5"/>
    <p:sldId id="282" r:id="rId6"/>
    <p:sldId id="283" r:id="rId7"/>
    <p:sldId id="286" r:id="rId8"/>
    <p:sldId id="291" r:id="rId9"/>
    <p:sldId id="292" r:id="rId10"/>
    <p:sldId id="293" r:id="rId11"/>
    <p:sldId id="285" r:id="rId12"/>
    <p:sldId id="290" r:id="rId13"/>
  </p:sldIdLst>
  <p:sldSz cx="24377650" cy="13716000"/>
  <p:notesSz cx="6858000" cy="9144000"/>
  <p:embeddedFontLst>
    <p:embeddedFont>
      <p:font typeface="Fira Mono" panose="020B0509050000020004" pitchFamily="49" charset="0"/>
      <p:regular r:id="rId15"/>
      <p:bold r:id="rId16"/>
    </p:embeddedFont>
    <p:embeddedFont>
      <p:font typeface="Helvetica Neue Light" panose="02000403000000020004" pitchFamily="2" charset="0"/>
      <p:regular r:id="rId17"/>
      <p:bold r:id="rId18"/>
      <p:italic r:id="rId19"/>
      <p:boldItalic r:id="rId20"/>
    </p:embeddedFont>
    <p:embeddedFont>
      <p:font typeface="Open Sans" panose="020B0606030504020204"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320">
          <p15:clr>
            <a:srgbClr val="A4A3A4"/>
          </p15:clr>
        </p15:guide>
        <p15:guide id="2" pos="76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60" d="100"/>
          <a:sy n="60" d="100"/>
        </p:scale>
        <p:origin x="800" y="208"/>
      </p:cViewPr>
      <p:guideLst>
        <p:guide orient="horz" pos="4320"/>
        <p:guide pos="767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063"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p1:notes"/>
          <p:cNvSpPr>
            <a:spLocks noGrp="1" noRot="1" noChangeAspect="1"/>
          </p:cNvSpPr>
          <p:nvPr>
            <p:ph type="sldImg" idx="2"/>
          </p:nvPr>
        </p:nvSpPr>
        <p:spPr>
          <a:xfrm>
            <a:off x="382063"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6" name="Google Shape;172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4c877dd933_1_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6" name="Google Shape;2126;g4c877dd933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79028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p3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9" name="Google Shape;211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1"/>
        <p:cNvGrpSpPr/>
        <p:nvPr/>
      </p:nvGrpSpPr>
      <p:grpSpPr>
        <a:xfrm>
          <a:off x="0" y="0"/>
          <a:ext cx="0" cy="0"/>
          <a:chOff x="0" y="0"/>
          <a:chExt cx="0" cy="0"/>
        </a:xfrm>
      </p:grpSpPr>
      <p:sp>
        <p:nvSpPr>
          <p:cNvPr id="2212" name="Google Shape;2212;p1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3" name="Google Shape;2213;p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p1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3" name="Google Shape;181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p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6" name="Google Shape;189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p2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5" name="Google Shape;192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p2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4" name="Google Shape;208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1"/>
        <p:cNvGrpSpPr/>
        <p:nvPr/>
      </p:nvGrpSpPr>
      <p:grpSpPr>
        <a:xfrm>
          <a:off x="0" y="0"/>
          <a:ext cx="0" cy="0"/>
          <a:chOff x="0" y="0"/>
          <a:chExt cx="0" cy="0"/>
        </a:xfrm>
      </p:grpSpPr>
      <p:sp>
        <p:nvSpPr>
          <p:cNvPr id="2092" name="Google Shape;2092;p2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3" name="Google Shape;2093;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4c877dd933_1_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6" name="Google Shape;2126;g4c877dd933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4c877dd933_1_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6" name="Google Shape;2126;g4c877dd933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7410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4c877dd933_1_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6" name="Google Shape;2126;g4c877dd933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121883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1.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1 Main Title - Vault">
  <p:cSld name="Main Title_1_2_1_1">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a:stretch/>
        </p:blipFill>
        <p:spPr>
          <a:xfrm>
            <a:off x="0" y="-13"/>
            <a:ext cx="24371801" cy="13709141"/>
          </a:xfrm>
          <a:prstGeom prst="rect">
            <a:avLst/>
          </a:prstGeom>
          <a:noFill/>
          <a:ln>
            <a:noFill/>
          </a:ln>
        </p:spPr>
      </p:pic>
      <p:cxnSp>
        <p:nvCxnSpPr>
          <p:cNvPr id="9" name="Google Shape;9;p2"/>
          <p:cNvCxnSpPr/>
          <p:nvPr/>
        </p:nvCxnSpPr>
        <p:spPr>
          <a:xfrm>
            <a:off x="8424945" y="1513050"/>
            <a:ext cx="0" cy="10689900"/>
          </a:xfrm>
          <a:prstGeom prst="straightConnector1">
            <a:avLst/>
          </a:prstGeom>
          <a:noFill/>
          <a:ln w="19050" cap="flat" cmpd="sng">
            <a:solidFill>
              <a:srgbClr val="4E515D"/>
            </a:solidFill>
            <a:prstDash val="solid"/>
            <a:round/>
            <a:headEnd type="none" w="sm" len="sm"/>
            <a:tailEnd type="none" w="sm" len="sm"/>
          </a:ln>
        </p:spPr>
      </p:cxnSp>
      <p:grpSp>
        <p:nvGrpSpPr>
          <p:cNvPr id="10" name="Google Shape;10;p2"/>
          <p:cNvGrpSpPr/>
          <p:nvPr/>
        </p:nvGrpSpPr>
        <p:grpSpPr>
          <a:xfrm>
            <a:off x="9632123" y="1584046"/>
            <a:ext cx="2395021" cy="857335"/>
            <a:chOff x="19665898" y="2726084"/>
            <a:chExt cx="2395021" cy="857335"/>
          </a:xfrm>
        </p:grpSpPr>
        <p:sp>
          <p:nvSpPr>
            <p:cNvPr id="11" name="Google Shape;11;p2"/>
            <p:cNvSpPr/>
            <p:nvPr/>
          </p:nvSpPr>
          <p:spPr>
            <a:xfrm>
              <a:off x="20661013" y="2900592"/>
              <a:ext cx="1399907" cy="479363"/>
            </a:xfrm>
            <a:custGeom>
              <a:avLst/>
              <a:gdLst/>
              <a:ahLst/>
              <a:cxnLst/>
              <a:rect l="l" t="t" r="r" b="b"/>
              <a:pathLst>
                <a:path w="16389" h="5612" extrusionOk="0">
                  <a:moveTo>
                    <a:pt x="16335" y="5460"/>
                  </a:moveTo>
                  <a:cubicBezTo>
                    <a:pt x="16139" y="5540"/>
                    <a:pt x="15747" y="5612"/>
                    <a:pt x="15497" y="5612"/>
                  </a:cubicBezTo>
                  <a:cubicBezTo>
                    <a:pt x="14801" y="5612"/>
                    <a:pt x="14444" y="5282"/>
                    <a:pt x="14444" y="4595"/>
                  </a:cubicBezTo>
                  <a:lnTo>
                    <a:pt x="14444" y="2463"/>
                  </a:lnTo>
                  <a:lnTo>
                    <a:pt x="13873" y="2463"/>
                  </a:lnTo>
                  <a:lnTo>
                    <a:pt x="13873" y="1704"/>
                  </a:lnTo>
                  <a:lnTo>
                    <a:pt x="14444" y="1704"/>
                  </a:lnTo>
                  <a:lnTo>
                    <a:pt x="14444" y="750"/>
                  </a:lnTo>
                  <a:lnTo>
                    <a:pt x="15408" y="616"/>
                  </a:lnTo>
                  <a:lnTo>
                    <a:pt x="15408" y="1704"/>
                  </a:lnTo>
                  <a:lnTo>
                    <a:pt x="16389" y="1704"/>
                  </a:lnTo>
                  <a:lnTo>
                    <a:pt x="16326" y="2463"/>
                  </a:lnTo>
                  <a:lnTo>
                    <a:pt x="15408" y="2463"/>
                  </a:lnTo>
                  <a:lnTo>
                    <a:pt x="15408" y="4470"/>
                  </a:lnTo>
                  <a:cubicBezTo>
                    <a:pt x="15408" y="4675"/>
                    <a:pt x="15497" y="4809"/>
                    <a:pt x="15747" y="4809"/>
                  </a:cubicBezTo>
                  <a:cubicBezTo>
                    <a:pt x="15889" y="4809"/>
                    <a:pt x="16068" y="4773"/>
                    <a:pt x="16228" y="4729"/>
                  </a:cubicBezTo>
                  <a:close/>
                  <a:moveTo>
                    <a:pt x="12517" y="5531"/>
                  </a:moveTo>
                  <a:lnTo>
                    <a:pt x="12517" y="134"/>
                  </a:lnTo>
                  <a:lnTo>
                    <a:pt x="13481" y="0"/>
                  </a:lnTo>
                  <a:lnTo>
                    <a:pt x="13481" y="5531"/>
                  </a:lnTo>
                  <a:close/>
                  <a:moveTo>
                    <a:pt x="9430" y="1704"/>
                  </a:moveTo>
                  <a:lnTo>
                    <a:pt x="9430" y="4372"/>
                  </a:lnTo>
                  <a:cubicBezTo>
                    <a:pt x="9430" y="4577"/>
                    <a:pt x="9520" y="4684"/>
                    <a:pt x="9734" y="4684"/>
                  </a:cubicBezTo>
                  <a:cubicBezTo>
                    <a:pt x="9975" y="4684"/>
                    <a:pt x="10394" y="4541"/>
                    <a:pt x="10733" y="4354"/>
                  </a:cubicBezTo>
                  <a:lnTo>
                    <a:pt x="10733" y="1704"/>
                  </a:lnTo>
                  <a:lnTo>
                    <a:pt x="11696" y="1704"/>
                  </a:lnTo>
                  <a:lnTo>
                    <a:pt x="11696" y="5531"/>
                  </a:lnTo>
                  <a:lnTo>
                    <a:pt x="10965" y="5531"/>
                  </a:lnTo>
                  <a:lnTo>
                    <a:pt x="10867" y="5210"/>
                  </a:lnTo>
                  <a:cubicBezTo>
                    <a:pt x="10394" y="5442"/>
                    <a:pt x="9787" y="5612"/>
                    <a:pt x="9341" y="5612"/>
                  </a:cubicBezTo>
                  <a:cubicBezTo>
                    <a:pt x="8699" y="5612"/>
                    <a:pt x="8476" y="5157"/>
                    <a:pt x="8476" y="4479"/>
                  </a:cubicBezTo>
                  <a:lnTo>
                    <a:pt x="8476" y="1704"/>
                  </a:lnTo>
                  <a:close/>
                  <a:moveTo>
                    <a:pt x="6808" y="4086"/>
                  </a:moveTo>
                  <a:lnTo>
                    <a:pt x="6103" y="4086"/>
                  </a:lnTo>
                  <a:cubicBezTo>
                    <a:pt x="5782" y="4086"/>
                    <a:pt x="5701" y="4167"/>
                    <a:pt x="5701" y="4461"/>
                  </a:cubicBezTo>
                  <a:cubicBezTo>
                    <a:pt x="5701" y="4729"/>
                    <a:pt x="5782" y="4845"/>
                    <a:pt x="6085" y="4845"/>
                  </a:cubicBezTo>
                  <a:cubicBezTo>
                    <a:pt x="6362" y="4845"/>
                    <a:pt x="6629" y="4755"/>
                    <a:pt x="6808" y="4648"/>
                  </a:cubicBezTo>
                  <a:close/>
                  <a:moveTo>
                    <a:pt x="7762" y="5531"/>
                  </a:moveTo>
                  <a:lnTo>
                    <a:pt x="6977" y="5531"/>
                  </a:lnTo>
                  <a:lnTo>
                    <a:pt x="6906" y="5273"/>
                  </a:lnTo>
                  <a:cubicBezTo>
                    <a:pt x="6567" y="5496"/>
                    <a:pt x="6156" y="5612"/>
                    <a:pt x="5773" y="5612"/>
                  </a:cubicBezTo>
                  <a:cubicBezTo>
                    <a:pt x="5068" y="5612"/>
                    <a:pt x="4774" y="5130"/>
                    <a:pt x="4774" y="4470"/>
                  </a:cubicBezTo>
                  <a:cubicBezTo>
                    <a:pt x="4774" y="3694"/>
                    <a:pt x="5113" y="3390"/>
                    <a:pt x="5889" y="3390"/>
                  </a:cubicBezTo>
                  <a:lnTo>
                    <a:pt x="6808" y="3390"/>
                  </a:lnTo>
                  <a:lnTo>
                    <a:pt x="6808" y="2989"/>
                  </a:lnTo>
                  <a:cubicBezTo>
                    <a:pt x="6808" y="2570"/>
                    <a:pt x="6692" y="2418"/>
                    <a:pt x="6076" y="2418"/>
                  </a:cubicBezTo>
                  <a:cubicBezTo>
                    <a:pt x="5728" y="2418"/>
                    <a:pt x="5354" y="2463"/>
                    <a:pt x="5015" y="2534"/>
                  </a:cubicBezTo>
                  <a:lnTo>
                    <a:pt x="4899" y="1802"/>
                  </a:lnTo>
                  <a:cubicBezTo>
                    <a:pt x="5255" y="1695"/>
                    <a:pt x="5782" y="1624"/>
                    <a:pt x="6210" y="1624"/>
                  </a:cubicBezTo>
                  <a:cubicBezTo>
                    <a:pt x="7414" y="1624"/>
                    <a:pt x="7762" y="2043"/>
                    <a:pt x="7762" y="3007"/>
                  </a:cubicBezTo>
                  <a:close/>
                  <a:moveTo>
                    <a:pt x="3560" y="295"/>
                  </a:moveTo>
                  <a:lnTo>
                    <a:pt x="4586" y="295"/>
                  </a:lnTo>
                  <a:lnTo>
                    <a:pt x="3025" y="5531"/>
                  </a:lnTo>
                  <a:lnTo>
                    <a:pt x="1562" y="5531"/>
                  </a:lnTo>
                  <a:lnTo>
                    <a:pt x="1" y="295"/>
                  </a:lnTo>
                  <a:lnTo>
                    <a:pt x="1027" y="295"/>
                  </a:lnTo>
                  <a:lnTo>
                    <a:pt x="2294" y="4657"/>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p:nvPr/>
          </p:nvSpPr>
          <p:spPr>
            <a:xfrm>
              <a:off x="19665898" y="2726084"/>
              <a:ext cx="857335" cy="857335"/>
            </a:xfrm>
            <a:custGeom>
              <a:avLst/>
              <a:gdLst/>
              <a:ahLst/>
              <a:cxnLst/>
              <a:rect l="l" t="t" r="r" b="b"/>
              <a:pathLst>
                <a:path w="10037" h="10037" extrusionOk="0">
                  <a:moveTo>
                    <a:pt x="5602" y="4336"/>
                  </a:moveTo>
                  <a:lnTo>
                    <a:pt x="6182" y="4336"/>
                  </a:lnTo>
                  <a:lnTo>
                    <a:pt x="6182" y="3756"/>
                  </a:lnTo>
                  <a:lnTo>
                    <a:pt x="5602" y="3756"/>
                  </a:lnTo>
                  <a:close/>
                  <a:moveTo>
                    <a:pt x="5594" y="3462"/>
                  </a:moveTo>
                  <a:lnTo>
                    <a:pt x="6173" y="3462"/>
                  </a:lnTo>
                  <a:lnTo>
                    <a:pt x="6173" y="2882"/>
                  </a:lnTo>
                  <a:lnTo>
                    <a:pt x="5594" y="2882"/>
                  </a:lnTo>
                  <a:close/>
                  <a:moveTo>
                    <a:pt x="4728" y="2588"/>
                  </a:moveTo>
                  <a:lnTo>
                    <a:pt x="5308" y="2588"/>
                  </a:lnTo>
                  <a:lnTo>
                    <a:pt x="5308" y="2008"/>
                  </a:lnTo>
                  <a:lnTo>
                    <a:pt x="4728" y="2008"/>
                  </a:lnTo>
                  <a:close/>
                  <a:moveTo>
                    <a:pt x="4728" y="3462"/>
                  </a:moveTo>
                  <a:lnTo>
                    <a:pt x="5308" y="3462"/>
                  </a:lnTo>
                  <a:lnTo>
                    <a:pt x="5308" y="2882"/>
                  </a:lnTo>
                  <a:lnTo>
                    <a:pt x="4728" y="2882"/>
                  </a:lnTo>
                  <a:close/>
                  <a:moveTo>
                    <a:pt x="4728" y="4336"/>
                  </a:moveTo>
                  <a:lnTo>
                    <a:pt x="5308" y="4336"/>
                  </a:lnTo>
                  <a:lnTo>
                    <a:pt x="5308" y="3756"/>
                  </a:lnTo>
                  <a:lnTo>
                    <a:pt x="4728" y="3756"/>
                  </a:lnTo>
                  <a:close/>
                  <a:moveTo>
                    <a:pt x="4728" y="5210"/>
                  </a:moveTo>
                  <a:lnTo>
                    <a:pt x="5308" y="5210"/>
                  </a:lnTo>
                  <a:lnTo>
                    <a:pt x="5308" y="4631"/>
                  </a:lnTo>
                  <a:lnTo>
                    <a:pt x="4728" y="4631"/>
                  </a:lnTo>
                  <a:close/>
                  <a:moveTo>
                    <a:pt x="3854" y="2588"/>
                  </a:moveTo>
                  <a:lnTo>
                    <a:pt x="4434" y="2588"/>
                  </a:lnTo>
                  <a:lnTo>
                    <a:pt x="4434" y="2008"/>
                  </a:lnTo>
                  <a:lnTo>
                    <a:pt x="3854" y="2008"/>
                  </a:lnTo>
                  <a:close/>
                  <a:moveTo>
                    <a:pt x="3854" y="3462"/>
                  </a:moveTo>
                  <a:lnTo>
                    <a:pt x="4434" y="3462"/>
                  </a:lnTo>
                  <a:lnTo>
                    <a:pt x="4434" y="2882"/>
                  </a:lnTo>
                  <a:lnTo>
                    <a:pt x="3854" y="2882"/>
                  </a:lnTo>
                  <a:close/>
                  <a:moveTo>
                    <a:pt x="3854" y="4336"/>
                  </a:moveTo>
                  <a:lnTo>
                    <a:pt x="4434" y="4336"/>
                  </a:lnTo>
                  <a:lnTo>
                    <a:pt x="4434" y="3756"/>
                  </a:lnTo>
                  <a:lnTo>
                    <a:pt x="3854" y="3756"/>
                  </a:lnTo>
                  <a:close/>
                  <a:moveTo>
                    <a:pt x="5594" y="2588"/>
                  </a:moveTo>
                  <a:lnTo>
                    <a:pt x="6173" y="2588"/>
                  </a:lnTo>
                  <a:lnTo>
                    <a:pt x="6173" y="2008"/>
                  </a:lnTo>
                  <a:lnTo>
                    <a:pt x="5594" y="2008"/>
                  </a:lnTo>
                  <a:close/>
                  <a:moveTo>
                    <a:pt x="0" y="1"/>
                  </a:moveTo>
                  <a:lnTo>
                    <a:pt x="5005" y="10037"/>
                  </a:lnTo>
                  <a:lnTo>
                    <a:pt x="1003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3" name="Google Shape;13;p2"/>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14" name="Google Shape;14;p2"/>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4E515D"/>
                </a:solidFill>
                <a:latin typeface="Open Sans"/>
                <a:ea typeface="Open Sans"/>
                <a:cs typeface="Open Sans"/>
                <a:sym typeface="Open Sans"/>
              </a:rPr>
              <a:t>© 2018 HashiCorp</a:t>
            </a:r>
            <a:endParaRPr sz="1700" b="0" i="0" u="none" strike="noStrike" cap="none">
              <a:solidFill>
                <a:srgbClr val="4E515D"/>
              </a:solidFill>
              <a:latin typeface="Open Sans"/>
              <a:ea typeface="Open Sans"/>
              <a:cs typeface="Open Sans"/>
              <a:sym typeface="Open Sans"/>
            </a:endParaRPr>
          </a:p>
        </p:txBody>
      </p:sp>
      <p:sp>
        <p:nvSpPr>
          <p:cNvPr id="15" name="Google Shape;15;p2"/>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16" name="Google Shape;16;p2"/>
          <p:cNvSpPr txBox="1">
            <a:spLocks noGrp="1"/>
          </p:cNvSpPr>
          <p:nvPr>
            <p:ph type="title"/>
          </p:nvPr>
        </p:nvSpPr>
        <p:spPr>
          <a:xfrm>
            <a:off x="9637175" y="3126475"/>
            <a:ext cx="13069200" cy="59601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9600"/>
              <a:buFont typeface="Arial"/>
              <a:buNone/>
              <a:defRPr sz="9600" b="1"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 name="Google Shape;17;p2"/>
          <p:cNvSpPr txBox="1">
            <a:spLocks noGrp="1"/>
          </p:cNvSpPr>
          <p:nvPr>
            <p:ph type="subTitle" idx="1"/>
          </p:nvPr>
        </p:nvSpPr>
        <p:spPr>
          <a:xfrm>
            <a:off x="9637175" y="9920850"/>
            <a:ext cx="13069200" cy="2282100"/>
          </a:xfrm>
          <a:prstGeom prst="rect">
            <a:avLst/>
          </a:prstGeom>
          <a:noFill/>
          <a:ln>
            <a:noFill/>
          </a:ln>
        </p:spPr>
        <p:txBody>
          <a:bodyPr spcFirstLastPara="1" wrap="square" lIns="0" tIns="0" rIns="0" bIns="0" anchor="t" anchorCtr="0"/>
          <a:lstStyle>
            <a:lvl1pPr marR="0" lvl="0" algn="l" rtl="0">
              <a:lnSpc>
                <a:spcPct val="115000"/>
              </a:lnSpc>
              <a:spcBef>
                <a:spcPts val="0"/>
              </a:spcBef>
              <a:spcAft>
                <a:spcPts val="0"/>
              </a:spcAft>
              <a:buClr>
                <a:srgbClr val="000000"/>
              </a:buClr>
              <a:buSzPts val="4400"/>
              <a:buFont typeface="Arial"/>
              <a:buNone/>
              <a:defRPr sz="4400" b="0" i="0" u="none" strike="noStrike" cap="none">
                <a:solidFill>
                  <a:srgbClr val="D2D4DB"/>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8" name="Google Shape;18;p2"/>
          <p:cNvGrpSpPr/>
          <p:nvPr/>
        </p:nvGrpSpPr>
        <p:grpSpPr>
          <a:xfrm>
            <a:off x="2023574" y="6299726"/>
            <a:ext cx="4781768" cy="1116547"/>
            <a:chOff x="9845790" y="1124335"/>
            <a:chExt cx="3841394" cy="896969"/>
          </a:xfrm>
        </p:grpSpPr>
        <p:sp>
          <p:nvSpPr>
            <p:cNvPr id="19" name="Google Shape;19;p2"/>
            <p:cNvSpPr/>
            <p:nvPr/>
          </p:nvSpPr>
          <p:spPr>
            <a:xfrm>
              <a:off x="11945095" y="1294999"/>
              <a:ext cx="301097" cy="516007"/>
            </a:xfrm>
            <a:custGeom>
              <a:avLst/>
              <a:gdLst/>
              <a:ahLst/>
              <a:cxnLst/>
              <a:rect l="l" t="t" r="r" b="b"/>
              <a:pathLst>
                <a:path w="3525" h="6041" extrusionOk="0">
                  <a:moveTo>
                    <a:pt x="1045" y="1"/>
                  </a:moveTo>
                  <a:lnTo>
                    <a:pt x="1" y="153"/>
                  </a:lnTo>
                  <a:lnTo>
                    <a:pt x="1" y="6040"/>
                  </a:lnTo>
                  <a:lnTo>
                    <a:pt x="1045" y="6040"/>
                  </a:lnTo>
                  <a:lnTo>
                    <a:pt x="1045" y="3141"/>
                  </a:lnTo>
                  <a:cubicBezTo>
                    <a:pt x="1428" y="2945"/>
                    <a:pt x="1883" y="2784"/>
                    <a:pt x="2142" y="2784"/>
                  </a:cubicBezTo>
                  <a:cubicBezTo>
                    <a:pt x="2383" y="2784"/>
                    <a:pt x="2472" y="2900"/>
                    <a:pt x="2472" y="3123"/>
                  </a:cubicBezTo>
                  <a:lnTo>
                    <a:pt x="2472" y="6040"/>
                  </a:lnTo>
                  <a:lnTo>
                    <a:pt x="3525" y="6040"/>
                  </a:lnTo>
                  <a:lnTo>
                    <a:pt x="3525" y="3007"/>
                  </a:lnTo>
                  <a:cubicBezTo>
                    <a:pt x="3525" y="2267"/>
                    <a:pt x="3275" y="1776"/>
                    <a:pt x="2579" y="1776"/>
                  </a:cubicBezTo>
                  <a:cubicBezTo>
                    <a:pt x="2133" y="1776"/>
                    <a:pt x="1509" y="1937"/>
                    <a:pt x="1045" y="2178"/>
                  </a:cubicBezTo>
                  <a:lnTo>
                    <a:pt x="104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10882929" y="1322503"/>
              <a:ext cx="366612" cy="488503"/>
            </a:xfrm>
            <a:custGeom>
              <a:avLst/>
              <a:gdLst/>
              <a:ahLst/>
              <a:cxnLst/>
              <a:rect l="l" t="t" r="r" b="b"/>
              <a:pathLst>
                <a:path w="4292" h="5719" extrusionOk="0">
                  <a:moveTo>
                    <a:pt x="0" y="0"/>
                  </a:moveTo>
                  <a:lnTo>
                    <a:pt x="0" y="5718"/>
                  </a:lnTo>
                  <a:lnTo>
                    <a:pt x="1079" y="5718"/>
                  </a:lnTo>
                  <a:lnTo>
                    <a:pt x="1079" y="3310"/>
                  </a:lnTo>
                  <a:lnTo>
                    <a:pt x="3203" y="3310"/>
                  </a:lnTo>
                  <a:lnTo>
                    <a:pt x="3203" y="5718"/>
                  </a:lnTo>
                  <a:lnTo>
                    <a:pt x="4291" y="5718"/>
                  </a:lnTo>
                  <a:lnTo>
                    <a:pt x="4291" y="0"/>
                  </a:lnTo>
                  <a:lnTo>
                    <a:pt x="3203" y="0"/>
                  </a:lnTo>
                  <a:lnTo>
                    <a:pt x="3203" y="2355"/>
                  </a:lnTo>
                  <a:lnTo>
                    <a:pt x="1079" y="2355"/>
                  </a:lnTo>
                  <a:lnTo>
                    <a:pt x="107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11308052" y="1446700"/>
              <a:ext cx="279828" cy="371908"/>
            </a:xfrm>
            <a:custGeom>
              <a:avLst/>
              <a:gdLst/>
              <a:ahLst/>
              <a:cxnLst/>
              <a:rect l="l" t="t" r="r" b="b"/>
              <a:pathLst>
                <a:path w="3276" h="4354" extrusionOk="0">
                  <a:moveTo>
                    <a:pt x="2410" y="4264"/>
                  </a:moveTo>
                  <a:lnTo>
                    <a:pt x="3275" y="4264"/>
                  </a:lnTo>
                  <a:lnTo>
                    <a:pt x="3275" y="1508"/>
                  </a:lnTo>
                  <a:cubicBezTo>
                    <a:pt x="3275" y="464"/>
                    <a:pt x="2882" y="0"/>
                    <a:pt x="1571" y="0"/>
                  </a:cubicBezTo>
                  <a:cubicBezTo>
                    <a:pt x="1107" y="0"/>
                    <a:pt x="527" y="72"/>
                    <a:pt x="135" y="196"/>
                  </a:cubicBezTo>
                  <a:lnTo>
                    <a:pt x="269" y="990"/>
                  </a:lnTo>
                  <a:cubicBezTo>
                    <a:pt x="634" y="919"/>
                    <a:pt x="1045" y="865"/>
                    <a:pt x="1428" y="865"/>
                  </a:cubicBezTo>
                  <a:cubicBezTo>
                    <a:pt x="2097" y="865"/>
                    <a:pt x="2222" y="1026"/>
                    <a:pt x="2222" y="1490"/>
                  </a:cubicBezTo>
                  <a:lnTo>
                    <a:pt x="2222" y="1927"/>
                  </a:lnTo>
                  <a:lnTo>
                    <a:pt x="1214" y="1927"/>
                  </a:lnTo>
                  <a:cubicBezTo>
                    <a:pt x="367" y="1927"/>
                    <a:pt x="1" y="2257"/>
                    <a:pt x="1" y="3105"/>
                  </a:cubicBezTo>
                  <a:cubicBezTo>
                    <a:pt x="1" y="3827"/>
                    <a:pt x="322" y="4354"/>
                    <a:pt x="1089" y="4354"/>
                  </a:cubicBezTo>
                  <a:cubicBezTo>
                    <a:pt x="1509" y="4354"/>
                    <a:pt x="1955" y="4229"/>
                    <a:pt x="2338" y="3988"/>
                  </a:cubicBezTo>
                  <a:close/>
                  <a:moveTo>
                    <a:pt x="1446" y="2685"/>
                  </a:moveTo>
                  <a:lnTo>
                    <a:pt x="2222" y="2685"/>
                  </a:lnTo>
                  <a:lnTo>
                    <a:pt x="2222" y="3301"/>
                  </a:lnTo>
                  <a:cubicBezTo>
                    <a:pt x="2026" y="3417"/>
                    <a:pt x="1741" y="3524"/>
                    <a:pt x="1437" y="3524"/>
                  </a:cubicBezTo>
                  <a:cubicBezTo>
                    <a:pt x="1107" y="3524"/>
                    <a:pt x="1009" y="3390"/>
                    <a:pt x="1009" y="3096"/>
                  </a:cubicBezTo>
                  <a:cubicBezTo>
                    <a:pt x="1009" y="2784"/>
                    <a:pt x="1107" y="2685"/>
                    <a:pt x="1446" y="268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11637251" y="1446700"/>
              <a:ext cx="253092" cy="371908"/>
            </a:xfrm>
            <a:custGeom>
              <a:avLst/>
              <a:gdLst/>
              <a:ahLst/>
              <a:cxnLst/>
              <a:rect l="l" t="t" r="r" b="b"/>
              <a:pathLst>
                <a:path w="2963" h="4354" extrusionOk="0">
                  <a:moveTo>
                    <a:pt x="1616" y="0"/>
                  </a:moveTo>
                  <a:cubicBezTo>
                    <a:pt x="420" y="0"/>
                    <a:pt x="54" y="366"/>
                    <a:pt x="54" y="1204"/>
                  </a:cubicBezTo>
                  <a:cubicBezTo>
                    <a:pt x="54" y="2016"/>
                    <a:pt x="170" y="2275"/>
                    <a:pt x="1196" y="2525"/>
                  </a:cubicBezTo>
                  <a:cubicBezTo>
                    <a:pt x="1874" y="2685"/>
                    <a:pt x="1928" y="2819"/>
                    <a:pt x="1928" y="3069"/>
                  </a:cubicBezTo>
                  <a:cubicBezTo>
                    <a:pt x="1928" y="3390"/>
                    <a:pt x="1856" y="3497"/>
                    <a:pt x="1393" y="3497"/>
                  </a:cubicBezTo>
                  <a:cubicBezTo>
                    <a:pt x="964" y="3497"/>
                    <a:pt x="500" y="3417"/>
                    <a:pt x="153" y="3310"/>
                  </a:cubicBezTo>
                  <a:lnTo>
                    <a:pt x="1" y="4113"/>
                  </a:lnTo>
                  <a:cubicBezTo>
                    <a:pt x="393" y="4247"/>
                    <a:pt x="1000" y="4354"/>
                    <a:pt x="1446" y="4354"/>
                  </a:cubicBezTo>
                  <a:cubicBezTo>
                    <a:pt x="2713" y="4354"/>
                    <a:pt x="2963" y="3854"/>
                    <a:pt x="2963" y="3051"/>
                  </a:cubicBezTo>
                  <a:cubicBezTo>
                    <a:pt x="2963" y="2186"/>
                    <a:pt x="2847" y="2034"/>
                    <a:pt x="1678" y="1722"/>
                  </a:cubicBezTo>
                  <a:cubicBezTo>
                    <a:pt x="1107" y="1579"/>
                    <a:pt x="1089" y="1552"/>
                    <a:pt x="1089" y="1213"/>
                  </a:cubicBezTo>
                  <a:cubicBezTo>
                    <a:pt x="1089" y="955"/>
                    <a:pt x="1161" y="857"/>
                    <a:pt x="1616" y="857"/>
                  </a:cubicBezTo>
                  <a:cubicBezTo>
                    <a:pt x="1946" y="857"/>
                    <a:pt x="2454" y="919"/>
                    <a:pt x="2766" y="973"/>
                  </a:cubicBezTo>
                  <a:lnTo>
                    <a:pt x="2873" y="143"/>
                  </a:lnTo>
                  <a:cubicBezTo>
                    <a:pt x="2508" y="45"/>
                    <a:pt x="2008" y="0"/>
                    <a:pt x="161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12311707" y="1453534"/>
              <a:ext cx="89945" cy="357472"/>
            </a:xfrm>
            <a:custGeom>
              <a:avLst/>
              <a:gdLst/>
              <a:ahLst/>
              <a:cxnLst/>
              <a:rect l="l" t="t" r="r" b="b"/>
              <a:pathLst>
                <a:path w="1053" h="4185" extrusionOk="0">
                  <a:moveTo>
                    <a:pt x="0" y="0"/>
                  </a:moveTo>
                  <a:lnTo>
                    <a:pt x="0" y="4184"/>
                  </a:lnTo>
                  <a:lnTo>
                    <a:pt x="1053" y="4184"/>
                  </a:lnTo>
                  <a:lnTo>
                    <a:pt x="105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12311707" y="1299611"/>
              <a:ext cx="89945" cy="103697"/>
            </a:xfrm>
            <a:custGeom>
              <a:avLst/>
              <a:gdLst/>
              <a:ahLst/>
              <a:cxnLst/>
              <a:rect l="l" t="t" r="r" b="b"/>
              <a:pathLst>
                <a:path w="1053" h="1214" extrusionOk="0">
                  <a:moveTo>
                    <a:pt x="0" y="0"/>
                  </a:moveTo>
                  <a:lnTo>
                    <a:pt x="0" y="1214"/>
                  </a:lnTo>
                  <a:lnTo>
                    <a:pt x="1053" y="1214"/>
                  </a:lnTo>
                  <a:lnTo>
                    <a:pt x="105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12464092" y="1314816"/>
              <a:ext cx="306393" cy="503792"/>
            </a:xfrm>
            <a:custGeom>
              <a:avLst/>
              <a:gdLst/>
              <a:ahLst/>
              <a:cxnLst/>
              <a:rect l="l" t="t" r="r" b="b"/>
              <a:pathLst>
                <a:path w="3587" h="5898" extrusionOk="0">
                  <a:moveTo>
                    <a:pt x="2034" y="1"/>
                  </a:moveTo>
                  <a:cubicBezTo>
                    <a:pt x="607" y="1"/>
                    <a:pt x="0" y="616"/>
                    <a:pt x="0" y="1660"/>
                  </a:cubicBezTo>
                  <a:lnTo>
                    <a:pt x="0" y="4238"/>
                  </a:lnTo>
                  <a:cubicBezTo>
                    <a:pt x="0" y="5291"/>
                    <a:pt x="607" y="5898"/>
                    <a:pt x="2034" y="5898"/>
                  </a:cubicBezTo>
                  <a:cubicBezTo>
                    <a:pt x="2569" y="5898"/>
                    <a:pt x="3114" y="5826"/>
                    <a:pt x="3586" y="5710"/>
                  </a:cubicBezTo>
                  <a:lnTo>
                    <a:pt x="3471" y="4774"/>
                  </a:lnTo>
                  <a:cubicBezTo>
                    <a:pt x="3007" y="4854"/>
                    <a:pt x="2462" y="4916"/>
                    <a:pt x="2070" y="4916"/>
                  </a:cubicBezTo>
                  <a:cubicBezTo>
                    <a:pt x="1321" y="4916"/>
                    <a:pt x="1080" y="4658"/>
                    <a:pt x="1080" y="4051"/>
                  </a:cubicBezTo>
                  <a:lnTo>
                    <a:pt x="1080" y="1847"/>
                  </a:lnTo>
                  <a:cubicBezTo>
                    <a:pt x="1080" y="1241"/>
                    <a:pt x="1321" y="982"/>
                    <a:pt x="2070" y="982"/>
                  </a:cubicBezTo>
                  <a:cubicBezTo>
                    <a:pt x="2462" y="982"/>
                    <a:pt x="3007" y="1045"/>
                    <a:pt x="3471" y="1125"/>
                  </a:cubicBezTo>
                  <a:lnTo>
                    <a:pt x="3586" y="188"/>
                  </a:lnTo>
                  <a:cubicBezTo>
                    <a:pt x="3114" y="72"/>
                    <a:pt x="2569" y="1"/>
                    <a:pt x="20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12798587" y="1446700"/>
              <a:ext cx="311005" cy="371908"/>
            </a:xfrm>
            <a:custGeom>
              <a:avLst/>
              <a:gdLst/>
              <a:ahLst/>
              <a:cxnLst/>
              <a:rect l="l" t="t" r="r" b="b"/>
              <a:pathLst>
                <a:path w="3641" h="4354" extrusionOk="0">
                  <a:moveTo>
                    <a:pt x="1820" y="4354"/>
                  </a:moveTo>
                  <a:cubicBezTo>
                    <a:pt x="384" y="4354"/>
                    <a:pt x="1" y="3560"/>
                    <a:pt x="1" y="2703"/>
                  </a:cubicBezTo>
                  <a:lnTo>
                    <a:pt x="1" y="1651"/>
                  </a:lnTo>
                  <a:cubicBezTo>
                    <a:pt x="1" y="785"/>
                    <a:pt x="384" y="0"/>
                    <a:pt x="1820" y="0"/>
                  </a:cubicBezTo>
                  <a:cubicBezTo>
                    <a:pt x="3257" y="0"/>
                    <a:pt x="3640" y="785"/>
                    <a:pt x="3640" y="1651"/>
                  </a:cubicBezTo>
                  <a:lnTo>
                    <a:pt x="3640" y="2703"/>
                  </a:lnTo>
                  <a:cubicBezTo>
                    <a:pt x="3640" y="3560"/>
                    <a:pt x="3257" y="4354"/>
                    <a:pt x="1820" y="4354"/>
                  </a:cubicBezTo>
                  <a:close/>
                  <a:moveTo>
                    <a:pt x="1820" y="892"/>
                  </a:moveTo>
                  <a:cubicBezTo>
                    <a:pt x="1267" y="892"/>
                    <a:pt x="1053" y="1142"/>
                    <a:pt x="1053" y="1615"/>
                  </a:cubicBezTo>
                  <a:lnTo>
                    <a:pt x="1053" y="2739"/>
                  </a:lnTo>
                  <a:cubicBezTo>
                    <a:pt x="1053" y="3212"/>
                    <a:pt x="1267" y="3462"/>
                    <a:pt x="1820" y="3462"/>
                  </a:cubicBezTo>
                  <a:cubicBezTo>
                    <a:pt x="2382" y="3462"/>
                    <a:pt x="2597" y="3212"/>
                    <a:pt x="2597" y="2739"/>
                  </a:cubicBezTo>
                  <a:lnTo>
                    <a:pt x="2597" y="1615"/>
                  </a:lnTo>
                  <a:cubicBezTo>
                    <a:pt x="2597" y="1142"/>
                    <a:pt x="2382" y="892"/>
                    <a:pt x="1820" y="89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13163577" y="1446700"/>
              <a:ext cx="184502" cy="364306"/>
            </a:xfrm>
            <a:custGeom>
              <a:avLst/>
              <a:gdLst/>
              <a:ahLst/>
              <a:cxnLst/>
              <a:rect l="l" t="t" r="r" b="b"/>
              <a:pathLst>
                <a:path w="2160" h="4265" extrusionOk="0">
                  <a:moveTo>
                    <a:pt x="2053" y="0"/>
                  </a:moveTo>
                  <a:cubicBezTo>
                    <a:pt x="1687" y="98"/>
                    <a:pt x="1187" y="393"/>
                    <a:pt x="955" y="544"/>
                  </a:cubicBezTo>
                  <a:lnTo>
                    <a:pt x="884" y="80"/>
                  </a:lnTo>
                  <a:lnTo>
                    <a:pt x="1" y="80"/>
                  </a:lnTo>
                  <a:lnTo>
                    <a:pt x="1" y="4264"/>
                  </a:lnTo>
                  <a:lnTo>
                    <a:pt x="1044" y="4264"/>
                  </a:lnTo>
                  <a:lnTo>
                    <a:pt x="1044" y="1570"/>
                  </a:lnTo>
                  <a:cubicBezTo>
                    <a:pt x="1428" y="1329"/>
                    <a:pt x="1749" y="1142"/>
                    <a:pt x="2160" y="955"/>
                  </a:cubicBezTo>
                  <a:lnTo>
                    <a:pt x="205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13383781" y="1446700"/>
              <a:ext cx="303403" cy="521303"/>
            </a:xfrm>
            <a:custGeom>
              <a:avLst/>
              <a:gdLst/>
              <a:ahLst/>
              <a:cxnLst/>
              <a:rect l="l" t="t" r="r" b="b"/>
              <a:pathLst>
                <a:path w="3552" h="6103" extrusionOk="0">
                  <a:moveTo>
                    <a:pt x="3551" y="2873"/>
                  </a:moveTo>
                  <a:cubicBezTo>
                    <a:pt x="3551" y="3801"/>
                    <a:pt x="3141" y="4354"/>
                    <a:pt x="2169" y="4354"/>
                  </a:cubicBezTo>
                  <a:cubicBezTo>
                    <a:pt x="1803" y="4354"/>
                    <a:pt x="1375" y="4300"/>
                    <a:pt x="1054" y="4229"/>
                  </a:cubicBezTo>
                  <a:lnTo>
                    <a:pt x="1054" y="5959"/>
                  </a:lnTo>
                  <a:lnTo>
                    <a:pt x="1" y="6102"/>
                  </a:lnTo>
                  <a:lnTo>
                    <a:pt x="1" y="80"/>
                  </a:lnTo>
                  <a:lnTo>
                    <a:pt x="839" y="80"/>
                  </a:lnTo>
                  <a:lnTo>
                    <a:pt x="938" y="437"/>
                  </a:lnTo>
                  <a:cubicBezTo>
                    <a:pt x="1312" y="170"/>
                    <a:pt x="1741" y="0"/>
                    <a:pt x="2267" y="0"/>
                  </a:cubicBezTo>
                  <a:cubicBezTo>
                    <a:pt x="3105" y="0"/>
                    <a:pt x="3551" y="491"/>
                    <a:pt x="3551" y="1445"/>
                  </a:cubicBezTo>
                  <a:close/>
                  <a:moveTo>
                    <a:pt x="1054" y="3346"/>
                  </a:moveTo>
                  <a:cubicBezTo>
                    <a:pt x="1330" y="3408"/>
                    <a:pt x="1678" y="3462"/>
                    <a:pt x="1981" y="3462"/>
                  </a:cubicBezTo>
                  <a:cubicBezTo>
                    <a:pt x="2356" y="3462"/>
                    <a:pt x="2508" y="3283"/>
                    <a:pt x="2508" y="2899"/>
                  </a:cubicBezTo>
                  <a:lnTo>
                    <a:pt x="2508" y="1419"/>
                  </a:lnTo>
                  <a:cubicBezTo>
                    <a:pt x="2508" y="1080"/>
                    <a:pt x="2374" y="892"/>
                    <a:pt x="1990" y="892"/>
                  </a:cubicBezTo>
                  <a:cubicBezTo>
                    <a:pt x="1642" y="892"/>
                    <a:pt x="1277" y="1062"/>
                    <a:pt x="1054" y="126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
            <p:cNvSpPr/>
            <p:nvPr/>
          </p:nvSpPr>
          <p:spPr>
            <a:xfrm>
              <a:off x="9845790" y="1124335"/>
              <a:ext cx="352860" cy="768928"/>
            </a:xfrm>
            <a:custGeom>
              <a:avLst/>
              <a:gdLst/>
              <a:ahLst/>
              <a:cxnLst/>
              <a:rect l="l" t="t" r="r" b="b"/>
              <a:pathLst>
                <a:path w="4131" h="9002" extrusionOk="0">
                  <a:moveTo>
                    <a:pt x="4131" y="1"/>
                  </a:moveTo>
                  <a:lnTo>
                    <a:pt x="1" y="2382"/>
                  </a:lnTo>
                  <a:lnTo>
                    <a:pt x="1" y="8110"/>
                  </a:lnTo>
                  <a:lnTo>
                    <a:pt x="1544" y="9002"/>
                  </a:lnTo>
                  <a:lnTo>
                    <a:pt x="1544" y="3284"/>
                  </a:lnTo>
                  <a:lnTo>
                    <a:pt x="4131" y="1794"/>
                  </a:lnTo>
                  <a:lnTo>
                    <a:pt x="413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
            <p:cNvSpPr/>
            <p:nvPr/>
          </p:nvSpPr>
          <p:spPr>
            <a:xfrm>
              <a:off x="10065996" y="1124335"/>
              <a:ext cx="405477" cy="896200"/>
            </a:xfrm>
            <a:custGeom>
              <a:avLst/>
              <a:gdLst/>
              <a:ahLst/>
              <a:cxnLst/>
              <a:rect l="l" t="t" r="r" b="b"/>
              <a:pathLst>
                <a:path w="4747" h="10492" extrusionOk="0">
                  <a:moveTo>
                    <a:pt x="3194" y="1"/>
                  </a:moveTo>
                  <a:lnTo>
                    <a:pt x="3194" y="4559"/>
                  </a:lnTo>
                  <a:lnTo>
                    <a:pt x="1553" y="4559"/>
                  </a:lnTo>
                  <a:lnTo>
                    <a:pt x="1553" y="2864"/>
                  </a:lnTo>
                  <a:lnTo>
                    <a:pt x="1" y="3756"/>
                  </a:lnTo>
                  <a:lnTo>
                    <a:pt x="1" y="9600"/>
                  </a:lnTo>
                  <a:lnTo>
                    <a:pt x="1553" y="10492"/>
                  </a:lnTo>
                  <a:lnTo>
                    <a:pt x="1553" y="5951"/>
                  </a:lnTo>
                  <a:lnTo>
                    <a:pt x="3194" y="5951"/>
                  </a:lnTo>
                  <a:lnTo>
                    <a:pt x="3194" y="7637"/>
                  </a:lnTo>
                  <a:lnTo>
                    <a:pt x="4747" y="6745"/>
                  </a:lnTo>
                  <a:lnTo>
                    <a:pt x="4747" y="902"/>
                  </a:lnTo>
                  <a:lnTo>
                    <a:pt x="319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
            <p:cNvSpPr/>
            <p:nvPr/>
          </p:nvSpPr>
          <p:spPr>
            <a:xfrm>
              <a:off x="10338819" y="1251607"/>
              <a:ext cx="352860" cy="769697"/>
            </a:xfrm>
            <a:custGeom>
              <a:avLst/>
              <a:gdLst/>
              <a:ahLst/>
              <a:cxnLst/>
              <a:rect l="l" t="t" r="r" b="b"/>
              <a:pathLst>
                <a:path w="4131" h="9011" extrusionOk="0">
                  <a:moveTo>
                    <a:pt x="2579" y="0"/>
                  </a:moveTo>
                  <a:lnTo>
                    <a:pt x="2579" y="5728"/>
                  </a:lnTo>
                  <a:lnTo>
                    <a:pt x="0" y="7217"/>
                  </a:lnTo>
                  <a:lnTo>
                    <a:pt x="0" y="9011"/>
                  </a:lnTo>
                  <a:lnTo>
                    <a:pt x="4131" y="6620"/>
                  </a:lnTo>
                  <a:lnTo>
                    <a:pt x="4131" y="901"/>
                  </a:lnTo>
                  <a:lnTo>
                    <a:pt x="257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1-2 Features Overview - Four">
  <p:cSld name="6 Features Numbered_1">
    <p:spTree>
      <p:nvGrpSpPr>
        <p:cNvPr id="1" name="Shape 467"/>
        <p:cNvGrpSpPr/>
        <p:nvPr/>
      </p:nvGrpSpPr>
      <p:grpSpPr>
        <a:xfrm>
          <a:off x="0" y="0"/>
          <a:ext cx="0" cy="0"/>
          <a:chOff x="0" y="0"/>
          <a:chExt cx="0" cy="0"/>
        </a:xfrm>
      </p:grpSpPr>
      <p:cxnSp>
        <p:nvCxnSpPr>
          <p:cNvPr id="468" name="Google Shape;468;p21"/>
          <p:cNvCxnSpPr/>
          <p:nvPr/>
        </p:nvCxnSpPr>
        <p:spPr>
          <a:xfrm rot="10800000">
            <a:off x="15804319" y="3352800"/>
            <a:ext cx="0" cy="10363200"/>
          </a:xfrm>
          <a:prstGeom prst="straightConnector1">
            <a:avLst/>
          </a:prstGeom>
          <a:noFill/>
          <a:ln w="19050" cap="flat" cmpd="sng">
            <a:solidFill>
              <a:srgbClr val="D2D4DB"/>
            </a:solidFill>
            <a:prstDash val="solid"/>
            <a:miter lim="400000"/>
            <a:headEnd type="none" w="sm" len="sm"/>
            <a:tailEnd type="none" w="sm" len="sm"/>
          </a:ln>
        </p:spPr>
      </p:cxnSp>
      <p:cxnSp>
        <p:nvCxnSpPr>
          <p:cNvPr id="469" name="Google Shape;469;p21"/>
          <p:cNvCxnSpPr/>
          <p:nvPr/>
        </p:nvCxnSpPr>
        <p:spPr>
          <a:xfrm rot="10800000">
            <a:off x="8029067" y="3352801"/>
            <a:ext cx="0" cy="10363200"/>
          </a:xfrm>
          <a:prstGeom prst="straightConnector1">
            <a:avLst/>
          </a:prstGeom>
          <a:noFill/>
          <a:ln w="19050" cap="flat" cmpd="sng">
            <a:solidFill>
              <a:srgbClr val="D2D4DB"/>
            </a:solidFill>
            <a:prstDash val="solid"/>
            <a:miter lim="400000"/>
            <a:headEnd type="none" w="sm" len="sm"/>
            <a:tailEnd type="none" w="sm" len="sm"/>
          </a:ln>
        </p:spPr>
      </p:cxnSp>
      <p:sp>
        <p:nvSpPr>
          <p:cNvPr id="470" name="Google Shape;470;p21"/>
          <p:cNvSpPr/>
          <p:nvPr/>
        </p:nvSpPr>
        <p:spPr>
          <a:xfrm>
            <a:off x="7735138" y="2792173"/>
            <a:ext cx="594300" cy="5943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Open Sans"/>
                <a:ea typeface="Open Sans"/>
                <a:cs typeface="Open Sans"/>
                <a:sym typeface="Open Sans"/>
              </a:rPr>
              <a:t>1</a:t>
            </a:r>
            <a:endParaRPr sz="2000" b="0" i="0" u="none" strike="noStrike" cap="none">
              <a:solidFill>
                <a:srgbClr val="FFFFFF"/>
              </a:solidFill>
              <a:latin typeface="Open Sans"/>
              <a:ea typeface="Open Sans"/>
              <a:cs typeface="Open Sans"/>
              <a:sym typeface="Open Sans"/>
            </a:endParaRPr>
          </a:p>
        </p:txBody>
      </p:sp>
      <p:sp>
        <p:nvSpPr>
          <p:cNvPr id="471" name="Google Shape;471;p21"/>
          <p:cNvSpPr txBox="1">
            <a:spLocks noGrp="1"/>
          </p:cNvSpPr>
          <p:nvPr>
            <p:ph type="subTitle" idx="1"/>
          </p:nvPr>
        </p:nvSpPr>
        <p:spPr>
          <a:xfrm>
            <a:off x="8580528" y="2743275"/>
            <a:ext cx="5854500" cy="12963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sp>
        <p:nvSpPr>
          <p:cNvPr id="472" name="Google Shape;472;p21"/>
          <p:cNvSpPr txBox="1">
            <a:spLocks noGrp="1"/>
          </p:cNvSpPr>
          <p:nvPr>
            <p:ph type="subTitle" idx="2"/>
          </p:nvPr>
        </p:nvSpPr>
        <p:spPr>
          <a:xfrm>
            <a:off x="8580528" y="3462675"/>
            <a:ext cx="6126600" cy="3200400"/>
          </a:xfrm>
          <a:prstGeom prst="rect">
            <a:avLst/>
          </a:prstGeom>
          <a:noFill/>
          <a:ln>
            <a:noFill/>
          </a:ln>
        </p:spPr>
        <p:txBody>
          <a:bodyPr spcFirstLastPara="1" wrap="square" lIns="0" tIns="91425" rIns="91425" bIns="91425" anchor="t" anchorCtr="0"/>
          <a:lstStyle>
            <a:lvl1pPr marR="0" lvl="0" algn="l" rtl="0">
              <a:lnSpc>
                <a:spcPct val="13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9pPr>
          </a:lstStyle>
          <a:p>
            <a:endParaRPr/>
          </a:p>
        </p:txBody>
      </p:sp>
      <p:sp>
        <p:nvSpPr>
          <p:cNvPr id="473" name="Google Shape;473;p21"/>
          <p:cNvSpPr/>
          <p:nvPr/>
        </p:nvSpPr>
        <p:spPr>
          <a:xfrm>
            <a:off x="7735138" y="7252948"/>
            <a:ext cx="594300" cy="5943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Open Sans"/>
                <a:ea typeface="Open Sans"/>
                <a:cs typeface="Open Sans"/>
                <a:sym typeface="Open Sans"/>
              </a:rPr>
              <a:t>3</a:t>
            </a:r>
            <a:endParaRPr sz="2000" b="0" i="0" u="none" strike="noStrike" cap="none">
              <a:solidFill>
                <a:srgbClr val="FFFFFF"/>
              </a:solidFill>
              <a:latin typeface="Open Sans"/>
              <a:ea typeface="Open Sans"/>
              <a:cs typeface="Open Sans"/>
              <a:sym typeface="Open Sans"/>
            </a:endParaRPr>
          </a:p>
        </p:txBody>
      </p:sp>
      <p:sp>
        <p:nvSpPr>
          <p:cNvPr id="474" name="Google Shape;474;p21"/>
          <p:cNvSpPr txBox="1">
            <a:spLocks noGrp="1"/>
          </p:cNvSpPr>
          <p:nvPr>
            <p:ph type="subTitle" idx="3"/>
          </p:nvPr>
        </p:nvSpPr>
        <p:spPr>
          <a:xfrm>
            <a:off x="8580528" y="7204049"/>
            <a:ext cx="5854500" cy="12963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sp>
        <p:nvSpPr>
          <p:cNvPr id="475" name="Google Shape;475;p21"/>
          <p:cNvSpPr txBox="1">
            <a:spLocks noGrp="1"/>
          </p:cNvSpPr>
          <p:nvPr>
            <p:ph type="subTitle" idx="4"/>
          </p:nvPr>
        </p:nvSpPr>
        <p:spPr>
          <a:xfrm>
            <a:off x="8580528" y="7923450"/>
            <a:ext cx="6126600" cy="3200400"/>
          </a:xfrm>
          <a:prstGeom prst="rect">
            <a:avLst/>
          </a:prstGeom>
          <a:noFill/>
          <a:ln>
            <a:noFill/>
          </a:ln>
        </p:spPr>
        <p:txBody>
          <a:bodyPr spcFirstLastPara="1" wrap="square" lIns="0" tIns="91425" rIns="91425" bIns="91425" anchor="t" anchorCtr="0"/>
          <a:lstStyle>
            <a:lvl1pPr marR="0" lvl="0" algn="l" rtl="0">
              <a:lnSpc>
                <a:spcPct val="13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9pPr>
          </a:lstStyle>
          <a:p>
            <a:endParaRPr/>
          </a:p>
        </p:txBody>
      </p:sp>
      <p:sp>
        <p:nvSpPr>
          <p:cNvPr id="476" name="Google Shape;476;p21"/>
          <p:cNvSpPr/>
          <p:nvPr/>
        </p:nvSpPr>
        <p:spPr>
          <a:xfrm>
            <a:off x="15491747" y="2792173"/>
            <a:ext cx="594300" cy="5943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Open Sans"/>
                <a:ea typeface="Open Sans"/>
                <a:cs typeface="Open Sans"/>
                <a:sym typeface="Open Sans"/>
              </a:rPr>
              <a:t>2</a:t>
            </a:r>
            <a:endParaRPr sz="2000" b="0" i="0" u="none" strike="noStrike" cap="none">
              <a:solidFill>
                <a:srgbClr val="FFFFFF"/>
              </a:solidFill>
              <a:latin typeface="Open Sans"/>
              <a:ea typeface="Open Sans"/>
              <a:cs typeface="Open Sans"/>
              <a:sym typeface="Open Sans"/>
            </a:endParaRPr>
          </a:p>
        </p:txBody>
      </p:sp>
      <p:sp>
        <p:nvSpPr>
          <p:cNvPr id="477" name="Google Shape;477;p21"/>
          <p:cNvSpPr txBox="1">
            <a:spLocks noGrp="1"/>
          </p:cNvSpPr>
          <p:nvPr>
            <p:ph type="subTitle" idx="5"/>
          </p:nvPr>
        </p:nvSpPr>
        <p:spPr>
          <a:xfrm>
            <a:off x="16337138" y="2743275"/>
            <a:ext cx="5854500" cy="12963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sp>
        <p:nvSpPr>
          <p:cNvPr id="478" name="Google Shape;478;p21"/>
          <p:cNvSpPr txBox="1">
            <a:spLocks noGrp="1"/>
          </p:cNvSpPr>
          <p:nvPr>
            <p:ph type="subTitle" idx="6"/>
          </p:nvPr>
        </p:nvSpPr>
        <p:spPr>
          <a:xfrm>
            <a:off x="16337138" y="3462675"/>
            <a:ext cx="6126600" cy="3200400"/>
          </a:xfrm>
          <a:prstGeom prst="rect">
            <a:avLst/>
          </a:prstGeom>
          <a:noFill/>
          <a:ln>
            <a:noFill/>
          </a:ln>
        </p:spPr>
        <p:txBody>
          <a:bodyPr spcFirstLastPara="1" wrap="square" lIns="0" tIns="91425" rIns="91425" bIns="91425" anchor="t" anchorCtr="0"/>
          <a:lstStyle>
            <a:lvl1pPr marR="0" lvl="0" algn="l" rtl="0">
              <a:lnSpc>
                <a:spcPct val="13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9pPr>
          </a:lstStyle>
          <a:p>
            <a:endParaRPr/>
          </a:p>
        </p:txBody>
      </p:sp>
      <p:sp>
        <p:nvSpPr>
          <p:cNvPr id="479" name="Google Shape;479;p21"/>
          <p:cNvSpPr/>
          <p:nvPr/>
        </p:nvSpPr>
        <p:spPr>
          <a:xfrm>
            <a:off x="15491747" y="7252948"/>
            <a:ext cx="594300" cy="5943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Open Sans"/>
                <a:ea typeface="Open Sans"/>
                <a:cs typeface="Open Sans"/>
                <a:sym typeface="Open Sans"/>
              </a:rPr>
              <a:t>4</a:t>
            </a:r>
            <a:endParaRPr sz="2000" b="0" i="0" u="none" strike="noStrike" cap="none">
              <a:solidFill>
                <a:srgbClr val="FFFFFF"/>
              </a:solidFill>
              <a:latin typeface="Open Sans"/>
              <a:ea typeface="Open Sans"/>
              <a:cs typeface="Open Sans"/>
              <a:sym typeface="Open Sans"/>
            </a:endParaRPr>
          </a:p>
        </p:txBody>
      </p:sp>
      <p:sp>
        <p:nvSpPr>
          <p:cNvPr id="480" name="Google Shape;480;p21"/>
          <p:cNvSpPr txBox="1">
            <a:spLocks noGrp="1"/>
          </p:cNvSpPr>
          <p:nvPr>
            <p:ph type="subTitle" idx="7"/>
          </p:nvPr>
        </p:nvSpPr>
        <p:spPr>
          <a:xfrm>
            <a:off x="16337138" y="7204049"/>
            <a:ext cx="5854500" cy="12963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sp>
        <p:nvSpPr>
          <p:cNvPr id="481" name="Google Shape;481;p21"/>
          <p:cNvSpPr txBox="1">
            <a:spLocks noGrp="1"/>
          </p:cNvSpPr>
          <p:nvPr>
            <p:ph type="subTitle" idx="8"/>
          </p:nvPr>
        </p:nvSpPr>
        <p:spPr>
          <a:xfrm>
            <a:off x="16337138" y="7923450"/>
            <a:ext cx="6126600" cy="3200400"/>
          </a:xfrm>
          <a:prstGeom prst="rect">
            <a:avLst/>
          </a:prstGeom>
          <a:noFill/>
          <a:ln>
            <a:noFill/>
          </a:ln>
        </p:spPr>
        <p:txBody>
          <a:bodyPr spcFirstLastPara="1" wrap="square" lIns="0" tIns="91425" rIns="91425" bIns="91425" anchor="t" anchorCtr="0"/>
          <a:lstStyle>
            <a:lvl1pPr marR="0" lvl="0" algn="l" rtl="0">
              <a:lnSpc>
                <a:spcPct val="13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9pPr>
          </a:lstStyle>
          <a:p>
            <a:endParaRPr/>
          </a:p>
        </p:txBody>
      </p:sp>
      <p:sp>
        <p:nvSpPr>
          <p:cNvPr id="482" name="Google Shape;482;p21"/>
          <p:cNvSpPr txBox="1">
            <a:spLocks noGrp="1"/>
          </p:cNvSpPr>
          <p:nvPr>
            <p:ph type="subTitle" idx="9"/>
          </p:nvPr>
        </p:nvSpPr>
        <p:spPr>
          <a:xfrm>
            <a:off x="1159825" y="3522575"/>
            <a:ext cx="6138000" cy="30267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6400"/>
              <a:buFont typeface="Arial"/>
              <a:buNone/>
              <a:defRPr sz="64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483" name="Google Shape;483;p21"/>
          <p:cNvSpPr txBox="1">
            <a:spLocks noGrp="1"/>
          </p:cNvSpPr>
          <p:nvPr>
            <p:ph type="subTitle" idx="13"/>
          </p:nvPr>
        </p:nvSpPr>
        <p:spPr>
          <a:xfrm>
            <a:off x="1159825" y="7024700"/>
            <a:ext cx="6138000" cy="1626600"/>
          </a:xfrm>
          <a:prstGeom prst="rect">
            <a:avLst/>
          </a:prstGeom>
          <a:noFill/>
          <a:ln>
            <a:noFill/>
          </a:ln>
        </p:spPr>
        <p:txBody>
          <a:bodyPr spcFirstLastPara="1" wrap="square" lIns="0" tIns="91425" rIns="91425" bIns="91425" anchor="t" anchorCtr="0"/>
          <a:lstStyle>
            <a:lvl1pPr marR="0" lvl="0" algn="l" rtl="0">
              <a:lnSpc>
                <a:spcPct val="115000"/>
              </a:lnSpc>
              <a:spcBef>
                <a:spcPts val="0"/>
              </a:spcBef>
              <a:spcAft>
                <a:spcPts val="0"/>
              </a:spcAft>
              <a:buClr>
                <a:srgbClr val="000000"/>
              </a:buClr>
              <a:buSzPts val="4400"/>
              <a:buFont typeface="Arial"/>
              <a:buNone/>
              <a:defRPr sz="44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9pPr>
          </a:lstStyle>
          <a:p>
            <a:endParaRPr/>
          </a:p>
        </p:txBody>
      </p:sp>
      <p:cxnSp>
        <p:nvCxnSpPr>
          <p:cNvPr id="484" name="Google Shape;484;p21"/>
          <p:cNvCxnSpPr/>
          <p:nvPr/>
        </p:nvCxnSpPr>
        <p:spPr>
          <a:xfrm>
            <a:off x="1219200" y="2869680"/>
            <a:ext cx="773100" cy="0"/>
          </a:xfrm>
          <a:prstGeom prst="straightConnector1">
            <a:avLst/>
          </a:prstGeom>
          <a:noFill/>
          <a:ln w="38100" cap="flat" cmpd="sng">
            <a:solidFill>
              <a:srgbClr val="000000"/>
            </a:solidFill>
            <a:prstDash val="solid"/>
            <a:miter lim="400000"/>
            <a:headEnd type="none" w="sm" len="sm"/>
            <a:tailEnd type="none" w="sm" len="sm"/>
          </a:ln>
        </p:spPr>
      </p:cxnSp>
      <p:grpSp>
        <p:nvGrpSpPr>
          <p:cNvPr id="485" name="Google Shape;485;p21"/>
          <p:cNvGrpSpPr/>
          <p:nvPr/>
        </p:nvGrpSpPr>
        <p:grpSpPr>
          <a:xfrm>
            <a:off x="1224736" y="1180835"/>
            <a:ext cx="848196" cy="895432"/>
            <a:chOff x="8197573" y="1125872"/>
            <a:chExt cx="848196" cy="895432"/>
          </a:xfrm>
        </p:grpSpPr>
        <p:sp>
          <p:nvSpPr>
            <p:cNvPr id="486" name="Google Shape;486;p21"/>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21"/>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21"/>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9" name="Google Shape;489;p21"/>
          <p:cNvSpPr txBox="1">
            <a:spLocks noGrp="1"/>
          </p:cNvSpPr>
          <p:nvPr>
            <p:ph type="subTitle" idx="14"/>
          </p:nvPr>
        </p:nvSpPr>
        <p:spPr>
          <a:xfrm>
            <a:off x="1602949" y="12978176"/>
            <a:ext cx="15935999" cy="2286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490" name="Google Shape;490;p21"/>
          <p:cNvCxnSpPr/>
          <p:nvPr/>
        </p:nvCxnSpPr>
        <p:spPr>
          <a:xfrm flipH="1">
            <a:off x="1156550" y="13016124"/>
            <a:ext cx="137100" cy="152700"/>
          </a:xfrm>
          <a:prstGeom prst="straightConnector1">
            <a:avLst/>
          </a:prstGeom>
          <a:noFill/>
          <a:ln w="19050" cap="flat" cmpd="sng">
            <a:solidFill>
              <a:srgbClr val="4E515D"/>
            </a:solidFill>
            <a:prstDash val="solid"/>
            <a:round/>
            <a:headEnd type="none" w="sm" len="sm"/>
            <a:tailEnd type="none" w="sm" len="sm"/>
          </a:ln>
        </p:spPr>
      </p:cxnSp>
      <p:cxnSp>
        <p:nvCxnSpPr>
          <p:cNvPr id="491" name="Google Shape;491;p21"/>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492" name="Google Shape;492;p21"/>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493" name="Google Shape;493;p21"/>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9396A2"/>
                </a:solidFill>
                <a:latin typeface="Open Sans"/>
                <a:ea typeface="Open Sans"/>
                <a:cs typeface="Open Sans"/>
                <a:sym typeface="Open Sans"/>
              </a:rPr>
              <a:t>© 2018 HashiCorp</a:t>
            </a:r>
            <a:endParaRPr sz="1700" b="0" i="0" u="none" strike="noStrike" cap="none">
              <a:solidFill>
                <a:srgbClr val="9396A2"/>
              </a:solidFill>
              <a:latin typeface="Open Sans"/>
              <a:ea typeface="Open Sans"/>
              <a:cs typeface="Open Sans"/>
              <a:sym typeface="Open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9 Subsection Title">
  <p:cSld name="CUSTOM_2_1_1_1_1_1">
    <p:spTree>
      <p:nvGrpSpPr>
        <p:cNvPr id="1" name="Shape 494"/>
        <p:cNvGrpSpPr/>
        <p:nvPr/>
      </p:nvGrpSpPr>
      <p:grpSpPr>
        <a:xfrm>
          <a:off x="0" y="0"/>
          <a:ext cx="0" cy="0"/>
          <a:chOff x="0" y="0"/>
          <a:chExt cx="0" cy="0"/>
        </a:xfrm>
      </p:grpSpPr>
      <p:pic>
        <p:nvPicPr>
          <p:cNvPr id="495" name="Google Shape;495;p22"/>
          <p:cNvPicPr preferRelativeResize="0"/>
          <p:nvPr/>
        </p:nvPicPr>
        <p:blipFill rotWithShape="1">
          <a:blip r:embed="rId2">
            <a:alphaModFix/>
          </a:blip>
          <a:srcRect/>
          <a:stretch/>
        </p:blipFill>
        <p:spPr>
          <a:xfrm>
            <a:off x="0" y="3"/>
            <a:ext cx="24377901" cy="13712569"/>
          </a:xfrm>
          <a:prstGeom prst="rect">
            <a:avLst/>
          </a:prstGeom>
          <a:noFill/>
          <a:ln>
            <a:noFill/>
          </a:ln>
        </p:spPr>
      </p:pic>
      <p:sp>
        <p:nvSpPr>
          <p:cNvPr id="496" name="Google Shape;496;p22"/>
          <p:cNvSpPr txBox="1">
            <a:spLocks noGrp="1"/>
          </p:cNvSpPr>
          <p:nvPr>
            <p:ph type="title"/>
          </p:nvPr>
        </p:nvSpPr>
        <p:spPr>
          <a:xfrm>
            <a:off x="1222394" y="4222125"/>
            <a:ext cx="17110200" cy="56973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9600"/>
              <a:buFont typeface="Arial"/>
              <a:buNone/>
              <a:defRPr sz="9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7" name="Google Shape;497;p22"/>
          <p:cNvSpPr txBox="1">
            <a:spLocks noGrp="1"/>
          </p:cNvSpPr>
          <p:nvPr>
            <p:ph type="subTitle" idx="1"/>
          </p:nvPr>
        </p:nvSpPr>
        <p:spPr>
          <a:xfrm>
            <a:off x="1222394" y="3361826"/>
            <a:ext cx="10477800" cy="5361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498" name="Google Shape;498;p22"/>
          <p:cNvCxnSpPr/>
          <p:nvPr/>
        </p:nvCxnSpPr>
        <p:spPr>
          <a:xfrm>
            <a:off x="1219200" y="2869680"/>
            <a:ext cx="773100" cy="0"/>
          </a:xfrm>
          <a:prstGeom prst="straightConnector1">
            <a:avLst/>
          </a:prstGeom>
          <a:noFill/>
          <a:ln w="38100" cap="flat" cmpd="sng">
            <a:solidFill>
              <a:srgbClr val="000000"/>
            </a:solidFill>
            <a:prstDash val="solid"/>
            <a:miter lim="400000"/>
            <a:headEnd type="none" w="sm" len="sm"/>
            <a:tailEnd type="none" w="sm" len="sm"/>
          </a:ln>
        </p:spPr>
      </p:cxnSp>
      <p:grpSp>
        <p:nvGrpSpPr>
          <p:cNvPr id="499" name="Google Shape;499;p22"/>
          <p:cNvGrpSpPr/>
          <p:nvPr/>
        </p:nvGrpSpPr>
        <p:grpSpPr>
          <a:xfrm>
            <a:off x="1224736" y="1180835"/>
            <a:ext cx="848196" cy="895432"/>
            <a:chOff x="8197573" y="1125872"/>
            <a:chExt cx="848196" cy="895432"/>
          </a:xfrm>
        </p:grpSpPr>
        <p:sp>
          <p:nvSpPr>
            <p:cNvPr id="500" name="Google Shape;500;p22"/>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22"/>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22"/>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503" name="Google Shape;503;p22"/>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504" name="Google Shape;504;p22"/>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505" name="Google Shape;505;p22"/>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9396A2"/>
                </a:solidFill>
                <a:latin typeface="Open Sans"/>
                <a:ea typeface="Open Sans"/>
                <a:cs typeface="Open Sans"/>
                <a:sym typeface="Open Sans"/>
              </a:rPr>
              <a:t>© 2018 HashiCorp</a:t>
            </a:r>
            <a:endParaRPr sz="1700" b="0" i="0" u="none" strike="noStrike" cap="none">
              <a:solidFill>
                <a:srgbClr val="9396A2"/>
              </a:solidFill>
              <a:latin typeface="Open Sans"/>
              <a:ea typeface="Open Sans"/>
              <a:cs typeface="Open Sans"/>
              <a:sym typeface="Open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4 Title at Top No Background">
  <p:cSld name="CUSTOM_6_1_1">
    <p:spTree>
      <p:nvGrpSpPr>
        <p:cNvPr id="1" name="Shape 506"/>
        <p:cNvGrpSpPr/>
        <p:nvPr/>
      </p:nvGrpSpPr>
      <p:grpSpPr>
        <a:xfrm>
          <a:off x="0" y="0"/>
          <a:ext cx="0" cy="0"/>
          <a:chOff x="0" y="0"/>
          <a:chExt cx="0" cy="0"/>
        </a:xfrm>
      </p:grpSpPr>
      <p:sp>
        <p:nvSpPr>
          <p:cNvPr id="507" name="Google Shape;507;p23"/>
          <p:cNvSpPr txBox="1">
            <a:spLocks noGrp="1"/>
          </p:cNvSpPr>
          <p:nvPr>
            <p:ph type="subTitle" idx="1"/>
          </p:nvPr>
        </p:nvSpPr>
        <p:spPr>
          <a:xfrm>
            <a:off x="1159835" y="1021350"/>
            <a:ext cx="17249401" cy="12144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6400"/>
              <a:buFont typeface="Arial"/>
              <a:buNone/>
              <a:defRPr sz="64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9pPr>
          </a:lstStyle>
          <a:p>
            <a:endParaRPr/>
          </a:p>
        </p:txBody>
      </p:sp>
      <p:grpSp>
        <p:nvGrpSpPr>
          <p:cNvPr id="508" name="Google Shape;508;p23"/>
          <p:cNvGrpSpPr/>
          <p:nvPr/>
        </p:nvGrpSpPr>
        <p:grpSpPr>
          <a:xfrm>
            <a:off x="22145210" y="1180835"/>
            <a:ext cx="848196" cy="895432"/>
            <a:chOff x="8197573" y="1125872"/>
            <a:chExt cx="848196" cy="895432"/>
          </a:xfrm>
        </p:grpSpPr>
        <p:sp>
          <p:nvSpPr>
            <p:cNvPr id="509" name="Google Shape;509;p23"/>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23"/>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23"/>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2" name="Google Shape;512;p23"/>
          <p:cNvSpPr txBox="1">
            <a:spLocks noGrp="1"/>
          </p:cNvSpPr>
          <p:nvPr>
            <p:ph type="subTitle" idx="2"/>
          </p:nvPr>
        </p:nvSpPr>
        <p:spPr>
          <a:xfrm>
            <a:off x="1602949" y="12978176"/>
            <a:ext cx="15935999" cy="2286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513" name="Google Shape;513;p23"/>
          <p:cNvCxnSpPr/>
          <p:nvPr/>
        </p:nvCxnSpPr>
        <p:spPr>
          <a:xfrm flipH="1">
            <a:off x="1156550" y="13016124"/>
            <a:ext cx="137100" cy="152700"/>
          </a:xfrm>
          <a:prstGeom prst="straightConnector1">
            <a:avLst/>
          </a:prstGeom>
          <a:noFill/>
          <a:ln w="19050" cap="flat" cmpd="sng">
            <a:solidFill>
              <a:srgbClr val="4E515D"/>
            </a:solidFill>
            <a:prstDash val="solid"/>
            <a:round/>
            <a:headEnd type="none" w="sm" len="sm"/>
            <a:tailEnd type="none" w="sm" len="sm"/>
          </a:ln>
        </p:spPr>
      </p:cxnSp>
      <p:cxnSp>
        <p:nvCxnSpPr>
          <p:cNvPr id="514" name="Google Shape;514;p23"/>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515" name="Google Shape;515;p23"/>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516" name="Google Shape;516;p23"/>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9396A2"/>
                </a:solidFill>
                <a:latin typeface="Open Sans"/>
                <a:ea typeface="Open Sans"/>
                <a:cs typeface="Open Sans"/>
                <a:sym typeface="Open Sans"/>
              </a:rPr>
              <a:t>© 2018 HashiCorp</a:t>
            </a:r>
            <a:endParaRPr sz="1700" b="0" i="0" u="none" strike="noStrike" cap="none">
              <a:solidFill>
                <a:srgbClr val="9396A2"/>
              </a:solidFill>
              <a:latin typeface="Open Sans"/>
              <a:ea typeface="Open Sans"/>
              <a:cs typeface="Open Sans"/>
              <a:sym typeface="Ope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5-1 Title at Left with Three Columns">
  <p:cSld name="CUSTOM_7_1_1">
    <p:spTree>
      <p:nvGrpSpPr>
        <p:cNvPr id="1" name="Shape 517"/>
        <p:cNvGrpSpPr/>
        <p:nvPr/>
      </p:nvGrpSpPr>
      <p:grpSpPr>
        <a:xfrm>
          <a:off x="0" y="0"/>
          <a:ext cx="0" cy="0"/>
          <a:chOff x="0" y="0"/>
          <a:chExt cx="0" cy="0"/>
        </a:xfrm>
      </p:grpSpPr>
      <p:cxnSp>
        <p:nvCxnSpPr>
          <p:cNvPr id="518" name="Google Shape;518;p24"/>
          <p:cNvCxnSpPr/>
          <p:nvPr/>
        </p:nvCxnSpPr>
        <p:spPr>
          <a:xfrm rot="10800000">
            <a:off x="12749928" y="1219001"/>
            <a:ext cx="0" cy="11214300"/>
          </a:xfrm>
          <a:prstGeom prst="straightConnector1">
            <a:avLst/>
          </a:prstGeom>
          <a:noFill/>
          <a:ln w="19050" cap="flat" cmpd="sng">
            <a:solidFill>
              <a:srgbClr val="E5E6EB"/>
            </a:solidFill>
            <a:prstDash val="solid"/>
            <a:miter lim="400000"/>
            <a:headEnd type="none" w="sm" len="sm"/>
            <a:tailEnd type="none" w="sm" len="sm"/>
          </a:ln>
        </p:spPr>
      </p:cxnSp>
      <p:cxnSp>
        <p:nvCxnSpPr>
          <p:cNvPr id="519" name="Google Shape;519;p24"/>
          <p:cNvCxnSpPr/>
          <p:nvPr/>
        </p:nvCxnSpPr>
        <p:spPr>
          <a:xfrm rot="10800000">
            <a:off x="18230245" y="1219001"/>
            <a:ext cx="0" cy="11214300"/>
          </a:xfrm>
          <a:prstGeom prst="straightConnector1">
            <a:avLst/>
          </a:prstGeom>
          <a:noFill/>
          <a:ln w="19050" cap="flat" cmpd="sng">
            <a:solidFill>
              <a:srgbClr val="E5E6EB"/>
            </a:solidFill>
            <a:prstDash val="solid"/>
            <a:miter lim="400000"/>
            <a:headEnd type="none" w="sm" len="sm"/>
            <a:tailEnd type="none" w="sm" len="sm"/>
          </a:ln>
        </p:spPr>
      </p:cxnSp>
      <p:sp>
        <p:nvSpPr>
          <p:cNvPr id="520" name="Google Shape;520;p24"/>
          <p:cNvSpPr txBox="1">
            <a:spLocks noGrp="1"/>
          </p:cNvSpPr>
          <p:nvPr>
            <p:ph type="subTitle" idx="1"/>
          </p:nvPr>
        </p:nvSpPr>
        <p:spPr>
          <a:xfrm>
            <a:off x="7773718" y="1923200"/>
            <a:ext cx="4230000" cy="12963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Open Sans"/>
                <a:ea typeface="Open Sans"/>
                <a:cs typeface="Open Sans"/>
                <a:sym typeface="Open Sans"/>
              </a:defRPr>
            </a:lvl9pPr>
          </a:lstStyle>
          <a:p>
            <a:endParaRPr/>
          </a:p>
        </p:txBody>
      </p:sp>
      <p:sp>
        <p:nvSpPr>
          <p:cNvPr id="521" name="Google Shape;521;p24"/>
          <p:cNvSpPr txBox="1">
            <a:spLocks noGrp="1"/>
          </p:cNvSpPr>
          <p:nvPr>
            <p:ph type="subTitle" idx="2"/>
          </p:nvPr>
        </p:nvSpPr>
        <p:spPr>
          <a:xfrm>
            <a:off x="7773730" y="3401125"/>
            <a:ext cx="4230000" cy="4994100"/>
          </a:xfrm>
          <a:prstGeom prst="rect">
            <a:avLst/>
          </a:prstGeom>
          <a:noFill/>
          <a:ln>
            <a:noFill/>
          </a:ln>
        </p:spPr>
        <p:txBody>
          <a:bodyPr spcFirstLastPara="1" wrap="square" lIns="91425" tIns="91425" rIns="91425" bIns="91425" anchor="t" anchorCtr="0"/>
          <a:lstStyle>
            <a:lvl1pPr marR="0" lvl="0" algn="ctr" rtl="0">
              <a:lnSpc>
                <a:spcPct val="13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9pPr>
          </a:lstStyle>
          <a:p>
            <a:endParaRPr/>
          </a:p>
        </p:txBody>
      </p:sp>
      <p:sp>
        <p:nvSpPr>
          <p:cNvPr id="522" name="Google Shape;522;p24"/>
          <p:cNvSpPr txBox="1">
            <a:spLocks noGrp="1"/>
          </p:cNvSpPr>
          <p:nvPr>
            <p:ph type="subTitle" idx="3"/>
          </p:nvPr>
        </p:nvSpPr>
        <p:spPr>
          <a:xfrm>
            <a:off x="13375003" y="1923200"/>
            <a:ext cx="4230000" cy="12963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Open Sans"/>
                <a:ea typeface="Open Sans"/>
                <a:cs typeface="Open Sans"/>
                <a:sym typeface="Open Sans"/>
              </a:defRPr>
            </a:lvl9pPr>
          </a:lstStyle>
          <a:p>
            <a:endParaRPr/>
          </a:p>
        </p:txBody>
      </p:sp>
      <p:sp>
        <p:nvSpPr>
          <p:cNvPr id="523" name="Google Shape;523;p24"/>
          <p:cNvSpPr txBox="1">
            <a:spLocks noGrp="1"/>
          </p:cNvSpPr>
          <p:nvPr>
            <p:ph type="subTitle" idx="4"/>
          </p:nvPr>
        </p:nvSpPr>
        <p:spPr>
          <a:xfrm>
            <a:off x="13375016" y="3401125"/>
            <a:ext cx="4230000" cy="4994100"/>
          </a:xfrm>
          <a:prstGeom prst="rect">
            <a:avLst/>
          </a:prstGeom>
          <a:noFill/>
          <a:ln>
            <a:noFill/>
          </a:ln>
        </p:spPr>
        <p:txBody>
          <a:bodyPr spcFirstLastPara="1" wrap="square" lIns="91425" tIns="91425" rIns="91425" bIns="91425" anchor="t" anchorCtr="0"/>
          <a:lstStyle>
            <a:lvl1pPr marR="0" lvl="0" algn="ctr" rtl="0">
              <a:lnSpc>
                <a:spcPct val="13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9pPr>
          </a:lstStyle>
          <a:p>
            <a:endParaRPr/>
          </a:p>
        </p:txBody>
      </p:sp>
      <p:sp>
        <p:nvSpPr>
          <p:cNvPr id="524" name="Google Shape;524;p24"/>
          <p:cNvSpPr txBox="1">
            <a:spLocks noGrp="1"/>
          </p:cNvSpPr>
          <p:nvPr>
            <p:ph type="subTitle" idx="5"/>
          </p:nvPr>
        </p:nvSpPr>
        <p:spPr>
          <a:xfrm>
            <a:off x="18855306" y="1923200"/>
            <a:ext cx="4230000" cy="12963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Open Sans"/>
                <a:ea typeface="Open Sans"/>
                <a:cs typeface="Open Sans"/>
                <a:sym typeface="Open Sans"/>
              </a:defRPr>
            </a:lvl9pPr>
          </a:lstStyle>
          <a:p>
            <a:endParaRPr/>
          </a:p>
        </p:txBody>
      </p:sp>
      <p:sp>
        <p:nvSpPr>
          <p:cNvPr id="525" name="Google Shape;525;p24"/>
          <p:cNvSpPr txBox="1">
            <a:spLocks noGrp="1"/>
          </p:cNvSpPr>
          <p:nvPr>
            <p:ph type="subTitle" idx="6"/>
          </p:nvPr>
        </p:nvSpPr>
        <p:spPr>
          <a:xfrm>
            <a:off x="18855319" y="3401125"/>
            <a:ext cx="4230000" cy="4994100"/>
          </a:xfrm>
          <a:prstGeom prst="rect">
            <a:avLst/>
          </a:prstGeom>
          <a:noFill/>
          <a:ln>
            <a:noFill/>
          </a:ln>
        </p:spPr>
        <p:txBody>
          <a:bodyPr spcFirstLastPara="1" wrap="square" lIns="91425" tIns="91425" rIns="91425" bIns="91425" anchor="t" anchorCtr="0"/>
          <a:lstStyle>
            <a:lvl1pPr marR="0" lvl="0" algn="ctr" rtl="0">
              <a:lnSpc>
                <a:spcPct val="13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9pPr>
          </a:lstStyle>
          <a:p>
            <a:endParaRPr/>
          </a:p>
        </p:txBody>
      </p:sp>
      <p:sp>
        <p:nvSpPr>
          <p:cNvPr id="526" name="Google Shape;526;p24"/>
          <p:cNvSpPr txBox="1">
            <a:spLocks noGrp="1"/>
          </p:cNvSpPr>
          <p:nvPr>
            <p:ph type="subTitle" idx="7"/>
          </p:nvPr>
        </p:nvSpPr>
        <p:spPr>
          <a:xfrm>
            <a:off x="1159825" y="3522575"/>
            <a:ext cx="6138000" cy="30267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6400"/>
              <a:buFont typeface="Arial"/>
              <a:buNone/>
              <a:defRPr sz="64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527" name="Google Shape;527;p24"/>
          <p:cNvSpPr txBox="1">
            <a:spLocks noGrp="1"/>
          </p:cNvSpPr>
          <p:nvPr>
            <p:ph type="subTitle" idx="8"/>
          </p:nvPr>
        </p:nvSpPr>
        <p:spPr>
          <a:xfrm>
            <a:off x="1159825" y="7024700"/>
            <a:ext cx="6138000" cy="1626600"/>
          </a:xfrm>
          <a:prstGeom prst="rect">
            <a:avLst/>
          </a:prstGeom>
          <a:noFill/>
          <a:ln>
            <a:noFill/>
          </a:ln>
        </p:spPr>
        <p:txBody>
          <a:bodyPr spcFirstLastPara="1" wrap="square" lIns="0" tIns="91425" rIns="91425" bIns="91425" anchor="t" anchorCtr="0"/>
          <a:lstStyle>
            <a:lvl1pPr marR="0" lvl="0" algn="l" rtl="0">
              <a:lnSpc>
                <a:spcPct val="115000"/>
              </a:lnSpc>
              <a:spcBef>
                <a:spcPts val="0"/>
              </a:spcBef>
              <a:spcAft>
                <a:spcPts val="0"/>
              </a:spcAft>
              <a:buClr>
                <a:srgbClr val="000000"/>
              </a:buClr>
              <a:buSzPts val="4400"/>
              <a:buFont typeface="Arial"/>
              <a:buNone/>
              <a:defRPr sz="44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9pPr>
          </a:lstStyle>
          <a:p>
            <a:endParaRPr/>
          </a:p>
        </p:txBody>
      </p:sp>
      <p:cxnSp>
        <p:nvCxnSpPr>
          <p:cNvPr id="528" name="Google Shape;528;p24"/>
          <p:cNvCxnSpPr/>
          <p:nvPr/>
        </p:nvCxnSpPr>
        <p:spPr>
          <a:xfrm>
            <a:off x="1219200" y="2869680"/>
            <a:ext cx="773100" cy="0"/>
          </a:xfrm>
          <a:prstGeom prst="straightConnector1">
            <a:avLst/>
          </a:prstGeom>
          <a:noFill/>
          <a:ln w="38100" cap="flat" cmpd="sng">
            <a:solidFill>
              <a:srgbClr val="000000"/>
            </a:solidFill>
            <a:prstDash val="solid"/>
            <a:miter lim="400000"/>
            <a:headEnd type="none" w="sm" len="sm"/>
            <a:tailEnd type="none" w="sm" len="sm"/>
          </a:ln>
        </p:spPr>
      </p:cxnSp>
      <p:grpSp>
        <p:nvGrpSpPr>
          <p:cNvPr id="529" name="Google Shape;529;p24"/>
          <p:cNvGrpSpPr/>
          <p:nvPr/>
        </p:nvGrpSpPr>
        <p:grpSpPr>
          <a:xfrm>
            <a:off x="1224736" y="1180835"/>
            <a:ext cx="848196" cy="895432"/>
            <a:chOff x="8197573" y="1125872"/>
            <a:chExt cx="848196" cy="895432"/>
          </a:xfrm>
        </p:grpSpPr>
        <p:sp>
          <p:nvSpPr>
            <p:cNvPr id="530" name="Google Shape;530;p24"/>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24"/>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24"/>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3" name="Google Shape;533;p24"/>
          <p:cNvSpPr txBox="1">
            <a:spLocks noGrp="1"/>
          </p:cNvSpPr>
          <p:nvPr>
            <p:ph type="subTitle" idx="9"/>
          </p:nvPr>
        </p:nvSpPr>
        <p:spPr>
          <a:xfrm>
            <a:off x="1602949" y="12978176"/>
            <a:ext cx="15935999" cy="2286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534" name="Google Shape;534;p24"/>
          <p:cNvCxnSpPr/>
          <p:nvPr/>
        </p:nvCxnSpPr>
        <p:spPr>
          <a:xfrm flipH="1">
            <a:off x="1156550" y="13016124"/>
            <a:ext cx="137100" cy="152700"/>
          </a:xfrm>
          <a:prstGeom prst="straightConnector1">
            <a:avLst/>
          </a:prstGeom>
          <a:noFill/>
          <a:ln w="19050" cap="flat" cmpd="sng">
            <a:solidFill>
              <a:srgbClr val="4E515D"/>
            </a:solidFill>
            <a:prstDash val="solid"/>
            <a:round/>
            <a:headEnd type="none" w="sm" len="sm"/>
            <a:tailEnd type="none" w="sm" len="sm"/>
          </a:ln>
        </p:spPr>
      </p:cxnSp>
      <p:cxnSp>
        <p:nvCxnSpPr>
          <p:cNvPr id="535" name="Google Shape;535;p24"/>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536" name="Google Shape;536;p24"/>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537" name="Google Shape;537;p24"/>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9396A2"/>
                </a:solidFill>
                <a:latin typeface="Open Sans"/>
                <a:ea typeface="Open Sans"/>
                <a:cs typeface="Open Sans"/>
                <a:sym typeface="Open Sans"/>
              </a:rPr>
              <a:t>© 2018 HashiCorp</a:t>
            </a:r>
            <a:endParaRPr sz="1700" b="0" i="0" u="none" strike="noStrike" cap="none">
              <a:solidFill>
                <a:srgbClr val="9396A2"/>
              </a:solidFill>
              <a:latin typeface="Open Sans"/>
              <a:ea typeface="Open Sans"/>
              <a:cs typeface="Open Sans"/>
              <a:sym typeface="Open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538"/>
        <p:cNvGrpSpPr/>
        <p:nvPr/>
      </p:nvGrpSpPr>
      <p:grpSpPr>
        <a:xfrm>
          <a:off x="0" y="0"/>
          <a:ext cx="0" cy="0"/>
          <a:chOff x="0" y="0"/>
          <a:chExt cx="0" cy="0"/>
        </a:xfrm>
      </p:grpSpPr>
      <p:pic>
        <p:nvPicPr>
          <p:cNvPr id="539" name="Google Shape;539;p25" descr="HashiCorp - Technical Deck Templates - PNG.034.png"/>
          <p:cNvPicPr preferRelativeResize="0"/>
          <p:nvPr/>
        </p:nvPicPr>
        <p:blipFill rotWithShape="1">
          <a:blip r:embed="rId2">
            <a:alphaModFix/>
          </a:blip>
          <a:srcRect/>
          <a:stretch/>
        </p:blipFill>
        <p:spPr>
          <a:xfrm>
            <a:off x="0" y="0"/>
            <a:ext cx="24371798" cy="13709137"/>
          </a:xfrm>
          <a:prstGeom prst="rect">
            <a:avLst/>
          </a:prstGeom>
          <a:noFill/>
          <a:ln>
            <a:noFill/>
          </a:ln>
        </p:spPr>
      </p:pic>
      <p:sp>
        <p:nvSpPr>
          <p:cNvPr id="540" name="Google Shape;540;p25"/>
          <p:cNvSpPr txBox="1">
            <a:spLocks noGrp="1"/>
          </p:cNvSpPr>
          <p:nvPr>
            <p:ph type="sldNum" idx="12"/>
          </p:nvPr>
        </p:nvSpPr>
        <p:spPr>
          <a:xfrm>
            <a:off x="12182602" y="13081000"/>
            <a:ext cx="375900" cy="348900"/>
          </a:xfrm>
          <a:prstGeom prst="rect">
            <a:avLst/>
          </a:prstGeom>
          <a:noFill/>
          <a:ln>
            <a:noFill/>
          </a:ln>
        </p:spPr>
        <p:txBody>
          <a:bodyPr spcFirstLastPara="1" wrap="square" lIns="50800" tIns="50800" rIns="50800" bIns="50800" anchor="t" anchorCtr="0">
            <a:noAutofit/>
          </a:bodyPr>
          <a:lstStyle>
            <a:lvl1pPr marL="266700" marR="0" lvl="0" indent="-266700" algn="l">
              <a:lnSpc>
                <a:spcPct val="12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266700" marR="0" lvl="1" indent="-266700" algn="l">
              <a:lnSpc>
                <a:spcPct val="12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266700" marR="0" lvl="2" indent="-266700" algn="l">
              <a:lnSpc>
                <a:spcPct val="12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266700" marR="0" lvl="3" indent="-266700" algn="l">
              <a:lnSpc>
                <a:spcPct val="12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66700" marR="0" lvl="4" indent="-266700" algn="l">
              <a:lnSpc>
                <a:spcPct val="12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66700" marR="0" lvl="5" indent="-266700" algn="l">
              <a:lnSpc>
                <a:spcPct val="12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266700" marR="0" lvl="6" indent="-266700" algn="l">
              <a:lnSpc>
                <a:spcPct val="12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266700" marR="0" lvl="7" indent="-266700" algn="l">
              <a:lnSpc>
                <a:spcPct val="12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266700" marR="0" lvl="8" indent="-266700" algn="l">
              <a:lnSpc>
                <a:spcPct val="12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266700" lvl="0" indent="-266700" algn="l" rtl="0">
              <a:spcBef>
                <a:spcPts val="0"/>
              </a:spcBef>
              <a:spcAft>
                <a:spcPts val="0"/>
              </a:spcAft>
              <a:buNone/>
            </a:pPr>
            <a:fld id="{00000000-1234-1234-1234-123412341234}" type="slidenum">
              <a:rPr lang="en"/>
              <a:t>‹#›</a:t>
            </a:fld>
            <a:endParaRPr sz="3200">
              <a:solidFill>
                <a:schemeClr val="dk1"/>
              </a:solidFill>
            </a:endParaRPr>
          </a:p>
        </p:txBody>
      </p:sp>
      <p:sp>
        <p:nvSpPr>
          <p:cNvPr id="541" name="Google Shape;541;p25"/>
          <p:cNvSpPr/>
          <p:nvPr/>
        </p:nvSpPr>
        <p:spPr>
          <a:xfrm>
            <a:off x="10157458" y="10643641"/>
            <a:ext cx="4063200" cy="35040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Clr>
                <a:schemeClr val="accent3"/>
              </a:buClr>
              <a:buSzPts val="2400"/>
              <a:buFont typeface="Arial"/>
              <a:buNone/>
            </a:pPr>
            <a:r>
              <a:rPr lang="en" sz="2400" b="0" i="0" u="none" strike="noStrike" cap="none">
                <a:solidFill>
                  <a:srgbClr val="D2D4DB"/>
                </a:solidFill>
                <a:latin typeface="Fira Mono"/>
                <a:ea typeface="Fira Mono"/>
                <a:cs typeface="Fira Mono"/>
                <a:sym typeface="Fira Mono"/>
              </a:rPr>
              <a:t>www.hashicorp.com</a:t>
            </a:r>
            <a:endParaRPr sz="1300" b="0" i="0" u="none" strike="noStrike" cap="none">
              <a:solidFill>
                <a:srgbClr val="D2D4DB"/>
              </a:solidFill>
              <a:latin typeface="Fira Mono"/>
              <a:ea typeface="Fira Mono"/>
              <a:cs typeface="Fira Mono"/>
              <a:sym typeface="Fira Mono"/>
            </a:endParaRPr>
          </a:p>
        </p:txBody>
      </p:sp>
      <p:sp>
        <p:nvSpPr>
          <p:cNvPr id="542" name="Google Shape;542;p25"/>
          <p:cNvSpPr/>
          <p:nvPr/>
        </p:nvSpPr>
        <p:spPr>
          <a:xfrm>
            <a:off x="10157458" y="10097541"/>
            <a:ext cx="4063200" cy="35040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Clr>
                <a:schemeClr val="accent3"/>
              </a:buClr>
              <a:buSzPts val="2400"/>
              <a:buFont typeface="Arial"/>
              <a:buNone/>
            </a:pPr>
            <a:r>
              <a:rPr lang="en" sz="2400" b="0" i="0" u="none" strike="noStrike" cap="none">
                <a:solidFill>
                  <a:srgbClr val="D2D4DB"/>
                </a:solidFill>
                <a:latin typeface="Fira Mono"/>
                <a:ea typeface="Fira Mono"/>
                <a:cs typeface="Fira Mono"/>
                <a:sym typeface="Fira Mono"/>
              </a:rPr>
              <a:t>hello@hashicorp.com</a:t>
            </a:r>
            <a:endParaRPr sz="1300" b="0" i="0" u="none" strike="noStrike" cap="none">
              <a:solidFill>
                <a:srgbClr val="D2D4DB"/>
              </a:solidFill>
              <a:latin typeface="Fira Mono"/>
              <a:ea typeface="Fira Mono"/>
              <a:cs typeface="Fira Mono"/>
              <a:sym typeface="Fira Mono"/>
            </a:endParaRPr>
          </a:p>
        </p:txBody>
      </p:sp>
      <p:sp>
        <p:nvSpPr>
          <p:cNvPr id="543" name="Google Shape;543;p25"/>
          <p:cNvSpPr/>
          <p:nvPr/>
        </p:nvSpPr>
        <p:spPr>
          <a:xfrm>
            <a:off x="6173996" y="6858000"/>
            <a:ext cx="12029700" cy="1522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6"/>
              </a:buClr>
              <a:buSzPts val="9600"/>
              <a:buFont typeface="Arial"/>
              <a:buNone/>
            </a:pPr>
            <a:r>
              <a:rPr lang="en" sz="9600" b="1" i="0" u="none" strike="noStrike" cap="none">
                <a:solidFill>
                  <a:srgbClr val="FFFFFF"/>
                </a:solidFill>
                <a:latin typeface="Open Sans"/>
                <a:ea typeface="Open Sans"/>
                <a:cs typeface="Open Sans"/>
                <a:sym typeface="Open Sans"/>
              </a:rPr>
              <a:t>Thank you</a:t>
            </a:r>
            <a:endParaRPr sz="1300" b="0" i="0" u="none" strike="noStrike" cap="none">
              <a:solidFill>
                <a:srgbClr val="FFFFFF"/>
              </a:solidFill>
              <a:latin typeface="Open Sans"/>
              <a:ea typeface="Open Sans"/>
              <a:cs typeface="Open Sans"/>
              <a:sym typeface="Open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title">
  <p:cSld name="TITLE">
    <p:spTree>
      <p:nvGrpSpPr>
        <p:cNvPr id="1" name="Shape 544"/>
        <p:cNvGrpSpPr/>
        <p:nvPr/>
      </p:nvGrpSpPr>
      <p:grpSpPr>
        <a:xfrm>
          <a:off x="0" y="0"/>
          <a:ext cx="0" cy="0"/>
          <a:chOff x="0" y="0"/>
          <a:chExt cx="0" cy="0"/>
        </a:xfrm>
      </p:grpSpPr>
      <p:sp>
        <p:nvSpPr>
          <p:cNvPr id="545" name="Google Shape;545;p26"/>
          <p:cNvSpPr txBox="1">
            <a:spLocks noGrp="1"/>
          </p:cNvSpPr>
          <p:nvPr>
            <p:ph type="sldNum" idx="12"/>
          </p:nvPr>
        </p:nvSpPr>
        <p:spPr>
          <a:xfrm>
            <a:off x="11863689" y="13073063"/>
            <a:ext cx="637800" cy="456000"/>
          </a:xfrm>
          <a:prstGeom prst="rect">
            <a:avLst/>
          </a:prstGeom>
          <a:noFill/>
          <a:ln>
            <a:noFill/>
          </a:ln>
        </p:spPr>
        <p:txBody>
          <a:bodyPr spcFirstLastPara="1" wrap="square" lIns="87300" tIns="87300" rIns="87300" bIns="87300" anchor="t" anchorCtr="0">
            <a:noAutofit/>
          </a:bodyPr>
          <a:lstStyle>
            <a:lvl1pPr marL="0" marR="0" lvl="0" indent="0" algn="ctr">
              <a:lnSpc>
                <a:spcPct val="100000"/>
              </a:lnSpc>
              <a:spcBef>
                <a:spcPts val="0"/>
              </a:spcBef>
              <a:spcAft>
                <a:spcPts val="0"/>
              </a:spcAft>
              <a:buClr>
                <a:srgbClr val="000000"/>
              </a:buClr>
              <a:buSzPts val="2700"/>
              <a:buFont typeface="Helvetica Neue Light"/>
              <a:buNone/>
              <a:defRPr sz="2700" b="0" i="0" u="none" strike="noStrike" cap="none">
                <a:solidFill>
                  <a:schemeClr val="dk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700"/>
              <a:buFont typeface="Helvetica Neue Light"/>
              <a:buNone/>
              <a:defRPr sz="2700" b="0" i="0" u="none" strike="noStrike" cap="none">
                <a:solidFill>
                  <a:schemeClr val="dk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700"/>
              <a:buFont typeface="Helvetica Neue Light"/>
              <a:buNone/>
              <a:defRPr sz="2700" b="0" i="0" u="none" strike="noStrike" cap="none">
                <a:solidFill>
                  <a:schemeClr val="dk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700"/>
              <a:buFont typeface="Helvetica Neue Light"/>
              <a:buNone/>
              <a:defRPr sz="2700" b="0" i="0" u="none" strike="noStrike" cap="none">
                <a:solidFill>
                  <a:schemeClr val="dk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700"/>
              <a:buFont typeface="Helvetica Neue Light"/>
              <a:buNone/>
              <a:defRPr sz="2700" b="0" i="0" u="none" strike="noStrike" cap="none">
                <a:solidFill>
                  <a:schemeClr val="dk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700"/>
              <a:buFont typeface="Helvetica Neue Light"/>
              <a:buNone/>
              <a:defRPr sz="2700" b="0" i="0" u="none" strike="noStrike" cap="none">
                <a:solidFill>
                  <a:schemeClr val="dk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700"/>
              <a:buFont typeface="Helvetica Neue Light"/>
              <a:buNone/>
              <a:defRPr sz="2700" b="0" i="0" u="none" strike="noStrike" cap="none">
                <a:solidFill>
                  <a:schemeClr val="dk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700"/>
              <a:buFont typeface="Helvetica Neue Light"/>
              <a:buNone/>
              <a:defRPr sz="2700" b="0" i="0" u="none" strike="noStrike" cap="none">
                <a:solidFill>
                  <a:schemeClr val="dk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700"/>
              <a:buFont typeface="Helvetica Neue Light"/>
              <a:buNone/>
              <a:defRPr sz="2700" b="0" i="0" u="none" strike="noStrike" cap="none">
                <a:solidFill>
                  <a:schemeClr val="dk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sz="3200">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0 Assets - Color Palette">
  <p:cSld name="CUSTOM_1">
    <p:spTree>
      <p:nvGrpSpPr>
        <p:cNvPr id="1" name="Shape 546"/>
        <p:cNvGrpSpPr/>
        <p:nvPr/>
      </p:nvGrpSpPr>
      <p:grpSpPr>
        <a:xfrm>
          <a:off x="0" y="0"/>
          <a:ext cx="0" cy="0"/>
          <a:chOff x="0" y="0"/>
          <a:chExt cx="0" cy="0"/>
        </a:xfrm>
      </p:grpSpPr>
      <p:sp>
        <p:nvSpPr>
          <p:cNvPr id="547" name="Google Shape;547;p27"/>
          <p:cNvSpPr/>
          <p:nvPr/>
        </p:nvSpPr>
        <p:spPr>
          <a:xfrm flipH="1">
            <a:off x="-78" y="2225"/>
            <a:ext cx="7264200" cy="13711500"/>
          </a:xfrm>
          <a:prstGeom prst="rect">
            <a:avLst/>
          </a:prstGeom>
          <a:solidFill>
            <a:srgbClr val="1563FF"/>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548" name="Google Shape;548;p27"/>
          <p:cNvSpPr/>
          <p:nvPr/>
        </p:nvSpPr>
        <p:spPr>
          <a:xfrm>
            <a:off x="1219200" y="3555700"/>
            <a:ext cx="5283000" cy="1995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400"/>
              <a:buFont typeface="Arial"/>
              <a:buNone/>
            </a:pPr>
            <a:r>
              <a:rPr lang="en" sz="6400" b="1" i="0" u="none" strike="noStrike" cap="none">
                <a:solidFill>
                  <a:srgbClr val="FFFFFF"/>
                </a:solidFill>
                <a:latin typeface="Open Sans"/>
                <a:ea typeface="Open Sans"/>
                <a:cs typeface="Open Sans"/>
                <a:sym typeface="Open Sans"/>
              </a:rPr>
              <a:t>Color Palette</a:t>
            </a:r>
            <a:br>
              <a:rPr lang="en" sz="6400" b="1" i="0" u="none" strike="noStrike" cap="none">
                <a:solidFill>
                  <a:srgbClr val="FFFFFF"/>
                </a:solidFill>
                <a:latin typeface="Open Sans"/>
                <a:ea typeface="Open Sans"/>
                <a:cs typeface="Open Sans"/>
                <a:sym typeface="Open Sans"/>
              </a:rPr>
            </a:br>
            <a:r>
              <a:rPr lang="en" sz="6400" b="0" i="0" u="none" strike="noStrike" cap="none">
                <a:solidFill>
                  <a:srgbClr val="FFFFFF"/>
                </a:solidFill>
                <a:latin typeface="Open Sans"/>
                <a:ea typeface="Open Sans"/>
                <a:cs typeface="Open Sans"/>
                <a:sym typeface="Open Sans"/>
              </a:rPr>
              <a:t>Assets</a:t>
            </a:r>
            <a:endParaRPr sz="1800" b="0" i="0" u="none" strike="noStrike" cap="none">
              <a:solidFill>
                <a:srgbClr val="FFFFFF"/>
              </a:solidFill>
              <a:latin typeface="Open Sans"/>
              <a:ea typeface="Open Sans"/>
              <a:cs typeface="Open Sans"/>
              <a:sym typeface="Open Sans"/>
            </a:endParaRPr>
          </a:p>
        </p:txBody>
      </p:sp>
      <p:cxnSp>
        <p:nvCxnSpPr>
          <p:cNvPr id="549" name="Google Shape;549;p27"/>
          <p:cNvCxnSpPr/>
          <p:nvPr/>
        </p:nvCxnSpPr>
        <p:spPr>
          <a:xfrm>
            <a:off x="1219200" y="2869680"/>
            <a:ext cx="773100" cy="0"/>
          </a:xfrm>
          <a:prstGeom prst="straightConnector1">
            <a:avLst/>
          </a:prstGeom>
          <a:noFill/>
          <a:ln w="38100" cap="flat" cmpd="sng">
            <a:solidFill>
              <a:srgbClr val="FFFFFF"/>
            </a:solidFill>
            <a:prstDash val="solid"/>
            <a:miter lim="400000"/>
            <a:headEnd type="none" w="sm" len="sm"/>
            <a:tailEnd type="none" w="sm" len="sm"/>
          </a:ln>
        </p:spPr>
      </p:cxnSp>
      <p:sp>
        <p:nvSpPr>
          <p:cNvPr id="550" name="Google Shape;550;p27"/>
          <p:cNvSpPr/>
          <p:nvPr/>
        </p:nvSpPr>
        <p:spPr>
          <a:xfrm>
            <a:off x="9764950" y="2374225"/>
            <a:ext cx="914100" cy="914100"/>
          </a:xfrm>
          <a:prstGeom prst="rect">
            <a:avLst/>
          </a:prstGeom>
          <a:solidFill>
            <a:srgbClr val="F7F8FA"/>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27"/>
          <p:cNvSpPr/>
          <p:nvPr/>
        </p:nvSpPr>
        <p:spPr>
          <a:xfrm>
            <a:off x="11034500" y="2374225"/>
            <a:ext cx="914100" cy="914100"/>
          </a:xfrm>
          <a:prstGeom prst="rect">
            <a:avLst/>
          </a:prstGeom>
          <a:solidFill>
            <a:srgbClr val="E5E6EB"/>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27"/>
          <p:cNvSpPr/>
          <p:nvPr/>
        </p:nvSpPr>
        <p:spPr>
          <a:xfrm>
            <a:off x="12329600" y="2374225"/>
            <a:ext cx="914100" cy="914100"/>
          </a:xfrm>
          <a:prstGeom prst="rect">
            <a:avLst/>
          </a:prstGeom>
          <a:solidFill>
            <a:srgbClr val="D2D4DB"/>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27"/>
          <p:cNvSpPr/>
          <p:nvPr/>
        </p:nvSpPr>
        <p:spPr>
          <a:xfrm>
            <a:off x="13624700" y="2374225"/>
            <a:ext cx="914100" cy="914100"/>
          </a:xfrm>
          <a:prstGeom prst="rect">
            <a:avLst/>
          </a:prstGeom>
          <a:solidFill>
            <a:srgbClr val="B6B8C2"/>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27"/>
          <p:cNvSpPr/>
          <p:nvPr/>
        </p:nvSpPr>
        <p:spPr>
          <a:xfrm>
            <a:off x="14919800" y="2374225"/>
            <a:ext cx="914100" cy="914100"/>
          </a:xfrm>
          <a:prstGeom prst="rect">
            <a:avLst/>
          </a:prstGeom>
          <a:solidFill>
            <a:srgbClr val="9396A2"/>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27"/>
          <p:cNvSpPr/>
          <p:nvPr/>
        </p:nvSpPr>
        <p:spPr>
          <a:xfrm>
            <a:off x="16214900" y="2374225"/>
            <a:ext cx="914100" cy="914100"/>
          </a:xfrm>
          <a:prstGeom prst="rect">
            <a:avLst/>
          </a:prstGeom>
          <a:solidFill>
            <a:srgbClr val="6A6D7A"/>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27"/>
          <p:cNvSpPr/>
          <p:nvPr/>
        </p:nvSpPr>
        <p:spPr>
          <a:xfrm>
            <a:off x="21395300" y="2374225"/>
            <a:ext cx="914100" cy="914100"/>
          </a:xfrm>
          <a:prstGeom prst="rect">
            <a:avLst/>
          </a:prstGeom>
          <a:solidFill>
            <a:srgbClr val="0F1013"/>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27"/>
          <p:cNvSpPr/>
          <p:nvPr/>
        </p:nvSpPr>
        <p:spPr>
          <a:xfrm>
            <a:off x="17510000" y="2374225"/>
            <a:ext cx="914100" cy="914100"/>
          </a:xfrm>
          <a:prstGeom prst="rect">
            <a:avLst/>
          </a:prstGeom>
          <a:solidFill>
            <a:srgbClr val="4E515D"/>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27"/>
          <p:cNvSpPr/>
          <p:nvPr/>
        </p:nvSpPr>
        <p:spPr>
          <a:xfrm>
            <a:off x="18805100" y="2374225"/>
            <a:ext cx="914100" cy="914100"/>
          </a:xfrm>
          <a:prstGeom prst="rect">
            <a:avLst/>
          </a:prstGeom>
          <a:solidFill>
            <a:srgbClr val="373942"/>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27"/>
          <p:cNvSpPr/>
          <p:nvPr/>
        </p:nvSpPr>
        <p:spPr>
          <a:xfrm>
            <a:off x="20100200" y="2374225"/>
            <a:ext cx="914100" cy="914100"/>
          </a:xfrm>
          <a:prstGeom prst="rect">
            <a:avLst/>
          </a:prstGeom>
          <a:solidFill>
            <a:srgbClr val="1D1F25"/>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27"/>
          <p:cNvSpPr/>
          <p:nvPr/>
        </p:nvSpPr>
        <p:spPr>
          <a:xfrm>
            <a:off x="9764950" y="3669325"/>
            <a:ext cx="914100" cy="914100"/>
          </a:xfrm>
          <a:prstGeom prst="rect">
            <a:avLst/>
          </a:prstGeom>
          <a:solidFill>
            <a:srgbClr val="EFF5FF"/>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27"/>
          <p:cNvSpPr/>
          <p:nvPr/>
        </p:nvSpPr>
        <p:spPr>
          <a:xfrm>
            <a:off x="11034500" y="3669325"/>
            <a:ext cx="914100" cy="914100"/>
          </a:xfrm>
          <a:prstGeom prst="rect">
            <a:avLst/>
          </a:prstGeom>
          <a:solidFill>
            <a:srgbClr val="D0E0FF"/>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27"/>
          <p:cNvSpPr/>
          <p:nvPr/>
        </p:nvSpPr>
        <p:spPr>
          <a:xfrm>
            <a:off x="12329600" y="3669325"/>
            <a:ext cx="914100" cy="914100"/>
          </a:xfrm>
          <a:prstGeom prst="rect">
            <a:avLst/>
          </a:prstGeom>
          <a:solidFill>
            <a:srgbClr val="66A2FF"/>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27"/>
          <p:cNvSpPr/>
          <p:nvPr/>
        </p:nvSpPr>
        <p:spPr>
          <a:xfrm>
            <a:off x="13624700" y="3669325"/>
            <a:ext cx="914100" cy="914100"/>
          </a:xfrm>
          <a:prstGeom prst="rect">
            <a:avLst/>
          </a:prstGeom>
          <a:solidFill>
            <a:srgbClr val="1563FF"/>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27"/>
          <p:cNvSpPr/>
          <p:nvPr/>
        </p:nvSpPr>
        <p:spPr>
          <a:xfrm>
            <a:off x="14919800" y="3669325"/>
            <a:ext cx="914100" cy="914100"/>
          </a:xfrm>
          <a:prstGeom prst="rect">
            <a:avLst/>
          </a:prstGeom>
          <a:solidFill>
            <a:srgbClr val="0D44CC"/>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27"/>
          <p:cNvSpPr/>
          <p:nvPr/>
        </p:nvSpPr>
        <p:spPr>
          <a:xfrm>
            <a:off x="16214900" y="3669325"/>
            <a:ext cx="914100" cy="914100"/>
          </a:xfrm>
          <a:prstGeom prst="rect">
            <a:avLst/>
          </a:prstGeom>
          <a:solidFill>
            <a:srgbClr val="EBF8FF"/>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27"/>
          <p:cNvSpPr/>
          <p:nvPr/>
        </p:nvSpPr>
        <p:spPr>
          <a:xfrm>
            <a:off x="21395300" y="3669325"/>
            <a:ext cx="914100" cy="914100"/>
          </a:xfrm>
          <a:prstGeom prst="rect">
            <a:avLst/>
          </a:prstGeom>
          <a:solidFill>
            <a:srgbClr val="0074BA"/>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27"/>
          <p:cNvSpPr/>
          <p:nvPr/>
        </p:nvSpPr>
        <p:spPr>
          <a:xfrm>
            <a:off x="17510000" y="3669325"/>
            <a:ext cx="914100" cy="914100"/>
          </a:xfrm>
          <a:prstGeom prst="rect">
            <a:avLst/>
          </a:prstGeom>
          <a:solidFill>
            <a:srgbClr val="BFE8FE"/>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27"/>
          <p:cNvSpPr/>
          <p:nvPr/>
        </p:nvSpPr>
        <p:spPr>
          <a:xfrm>
            <a:off x="18805100" y="3669325"/>
            <a:ext cx="914100" cy="914100"/>
          </a:xfrm>
          <a:prstGeom prst="rect">
            <a:avLst/>
          </a:prstGeom>
          <a:solidFill>
            <a:srgbClr val="6BCEFF"/>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27"/>
          <p:cNvSpPr/>
          <p:nvPr/>
        </p:nvSpPr>
        <p:spPr>
          <a:xfrm>
            <a:off x="20100200" y="3669325"/>
            <a:ext cx="914100" cy="914100"/>
          </a:xfrm>
          <a:prstGeom prst="rect">
            <a:avLst/>
          </a:prstGeom>
          <a:solidFill>
            <a:srgbClr val="00ACFF"/>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27"/>
          <p:cNvSpPr/>
          <p:nvPr/>
        </p:nvSpPr>
        <p:spPr>
          <a:xfrm>
            <a:off x="9764950" y="4964425"/>
            <a:ext cx="914100" cy="914100"/>
          </a:xfrm>
          <a:prstGeom prst="rect">
            <a:avLst/>
          </a:prstGeom>
          <a:solidFill>
            <a:srgbClr val="EBFDF7"/>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27"/>
          <p:cNvSpPr/>
          <p:nvPr/>
        </p:nvSpPr>
        <p:spPr>
          <a:xfrm>
            <a:off x="11034500" y="4964425"/>
            <a:ext cx="914100" cy="914100"/>
          </a:xfrm>
          <a:prstGeom prst="rect">
            <a:avLst/>
          </a:prstGeom>
          <a:solidFill>
            <a:srgbClr val="C1F1E0"/>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27"/>
          <p:cNvSpPr/>
          <p:nvPr/>
        </p:nvSpPr>
        <p:spPr>
          <a:xfrm>
            <a:off x="12329600" y="4964425"/>
            <a:ext cx="914100" cy="914100"/>
          </a:xfrm>
          <a:prstGeom prst="rect">
            <a:avLst/>
          </a:prstGeom>
          <a:solidFill>
            <a:srgbClr val="6BD8B4"/>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27"/>
          <p:cNvSpPr/>
          <p:nvPr/>
        </p:nvSpPr>
        <p:spPr>
          <a:xfrm>
            <a:off x="13624700" y="4964425"/>
            <a:ext cx="914100" cy="914100"/>
          </a:xfrm>
          <a:prstGeom prst="rect">
            <a:avLst/>
          </a:prstGeom>
          <a:solidFill>
            <a:srgbClr val="00BC7F"/>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27"/>
          <p:cNvSpPr/>
          <p:nvPr/>
        </p:nvSpPr>
        <p:spPr>
          <a:xfrm>
            <a:off x="14919800" y="4964425"/>
            <a:ext cx="914100" cy="914100"/>
          </a:xfrm>
          <a:prstGeom prst="rect">
            <a:avLst/>
          </a:prstGeom>
          <a:solidFill>
            <a:srgbClr val="008353"/>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27"/>
          <p:cNvSpPr/>
          <p:nvPr/>
        </p:nvSpPr>
        <p:spPr>
          <a:xfrm>
            <a:off x="16214900" y="4964425"/>
            <a:ext cx="914100" cy="914100"/>
          </a:xfrm>
          <a:prstGeom prst="rect">
            <a:avLst/>
          </a:prstGeom>
          <a:solidFill>
            <a:srgbClr val="F5F3FF"/>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27"/>
          <p:cNvSpPr/>
          <p:nvPr/>
        </p:nvSpPr>
        <p:spPr>
          <a:xfrm>
            <a:off x="21395300" y="4964425"/>
            <a:ext cx="914100" cy="914100"/>
          </a:xfrm>
          <a:prstGeom prst="rect">
            <a:avLst/>
          </a:prstGeom>
          <a:solidFill>
            <a:srgbClr val="3C2AA8"/>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27"/>
          <p:cNvSpPr/>
          <p:nvPr/>
        </p:nvSpPr>
        <p:spPr>
          <a:xfrm>
            <a:off x="17510000" y="4964425"/>
            <a:ext cx="914100" cy="914100"/>
          </a:xfrm>
          <a:prstGeom prst="rect">
            <a:avLst/>
          </a:prstGeom>
          <a:solidFill>
            <a:srgbClr val="DDD6FA"/>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27"/>
          <p:cNvSpPr/>
          <p:nvPr/>
        </p:nvSpPr>
        <p:spPr>
          <a:xfrm>
            <a:off x="18805100" y="4964425"/>
            <a:ext cx="914100" cy="914100"/>
          </a:xfrm>
          <a:prstGeom prst="rect">
            <a:avLst/>
          </a:prstGeom>
          <a:solidFill>
            <a:srgbClr val="A291F2"/>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27"/>
          <p:cNvSpPr/>
          <p:nvPr/>
        </p:nvSpPr>
        <p:spPr>
          <a:xfrm>
            <a:off x="20100200" y="4964425"/>
            <a:ext cx="914100" cy="914100"/>
          </a:xfrm>
          <a:prstGeom prst="rect">
            <a:avLst/>
          </a:prstGeom>
          <a:solidFill>
            <a:srgbClr val="5F43E9"/>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27"/>
          <p:cNvSpPr/>
          <p:nvPr/>
        </p:nvSpPr>
        <p:spPr>
          <a:xfrm>
            <a:off x="9764950" y="6259525"/>
            <a:ext cx="914100" cy="914100"/>
          </a:xfrm>
          <a:prstGeom prst="rect">
            <a:avLst/>
          </a:prstGeom>
          <a:solidFill>
            <a:srgbClr val="FFF2F8"/>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27"/>
          <p:cNvSpPr/>
          <p:nvPr/>
        </p:nvSpPr>
        <p:spPr>
          <a:xfrm>
            <a:off x="11034500" y="6259525"/>
            <a:ext cx="914100" cy="914100"/>
          </a:xfrm>
          <a:prstGeom prst="rect">
            <a:avLst/>
          </a:prstGeom>
          <a:solidFill>
            <a:srgbClr val="F8D9E7"/>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27"/>
          <p:cNvSpPr/>
          <p:nvPr/>
        </p:nvSpPr>
        <p:spPr>
          <a:xfrm>
            <a:off x="12329600" y="6259525"/>
            <a:ext cx="914100" cy="914100"/>
          </a:xfrm>
          <a:prstGeom prst="rect">
            <a:avLst/>
          </a:prstGeom>
          <a:solidFill>
            <a:srgbClr val="E07EAC"/>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27"/>
          <p:cNvSpPr/>
          <p:nvPr/>
        </p:nvSpPr>
        <p:spPr>
          <a:xfrm>
            <a:off x="13624700" y="6259525"/>
            <a:ext cx="914100" cy="914100"/>
          </a:xfrm>
          <a:prstGeom prst="rect">
            <a:avLst/>
          </a:prstGeom>
          <a:solidFill>
            <a:srgbClr val="CA2171"/>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27"/>
          <p:cNvSpPr/>
          <p:nvPr/>
        </p:nvSpPr>
        <p:spPr>
          <a:xfrm>
            <a:off x="14919800" y="6259525"/>
            <a:ext cx="914100" cy="914100"/>
          </a:xfrm>
          <a:prstGeom prst="rect">
            <a:avLst/>
          </a:prstGeom>
          <a:solidFill>
            <a:srgbClr val="8E134A"/>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27"/>
          <p:cNvSpPr/>
          <p:nvPr/>
        </p:nvSpPr>
        <p:spPr>
          <a:xfrm>
            <a:off x="16214900" y="6259525"/>
            <a:ext cx="914100" cy="914100"/>
          </a:xfrm>
          <a:prstGeom prst="rect">
            <a:avLst/>
          </a:prstGeom>
          <a:solidFill>
            <a:srgbClr val="FE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27"/>
          <p:cNvSpPr/>
          <p:nvPr/>
        </p:nvSpPr>
        <p:spPr>
          <a:xfrm>
            <a:off x="21395300" y="6259525"/>
            <a:ext cx="914100" cy="914100"/>
          </a:xfrm>
          <a:prstGeom prst="rect">
            <a:avLst/>
          </a:prstGeom>
          <a:solidFill>
            <a:srgbClr val="FEFF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27"/>
          <p:cNvSpPr/>
          <p:nvPr/>
        </p:nvSpPr>
        <p:spPr>
          <a:xfrm>
            <a:off x="17510000" y="6259525"/>
            <a:ext cx="914100" cy="914100"/>
          </a:xfrm>
          <a:prstGeom prst="rect">
            <a:avLst/>
          </a:prstGeom>
          <a:solidFill>
            <a:srgbClr val="FFFE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27"/>
          <p:cNvSpPr/>
          <p:nvPr/>
        </p:nvSpPr>
        <p:spPr>
          <a:xfrm>
            <a:off x="18805100" y="6259525"/>
            <a:ext cx="914100" cy="914100"/>
          </a:xfrm>
          <a:prstGeom prst="rect">
            <a:avLst/>
          </a:prstGeom>
          <a:solidFill>
            <a:srgbClr val="FFFF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27"/>
          <p:cNvSpPr/>
          <p:nvPr/>
        </p:nvSpPr>
        <p:spPr>
          <a:xfrm>
            <a:off x="20100200" y="6259525"/>
            <a:ext cx="914100" cy="914100"/>
          </a:xfrm>
          <a:prstGeom prst="rect">
            <a:avLst/>
          </a:prstGeom>
          <a:solidFill>
            <a:srgbClr val="FEFE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27"/>
          <p:cNvSpPr/>
          <p:nvPr/>
        </p:nvSpPr>
        <p:spPr>
          <a:xfrm>
            <a:off x="9764950" y="7554625"/>
            <a:ext cx="914100" cy="914100"/>
          </a:xfrm>
          <a:prstGeom prst="rect">
            <a:avLst/>
          </a:prstGeom>
          <a:solidFill>
            <a:srgbClr val="EFF4FD"/>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27"/>
          <p:cNvSpPr/>
          <p:nvPr/>
        </p:nvSpPr>
        <p:spPr>
          <a:xfrm>
            <a:off x="11034500" y="7554625"/>
            <a:ext cx="914100" cy="914100"/>
          </a:xfrm>
          <a:prstGeom prst="rect">
            <a:avLst/>
          </a:prstGeom>
          <a:solidFill>
            <a:srgbClr val="CFDFFD"/>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27"/>
          <p:cNvSpPr/>
          <p:nvPr/>
        </p:nvSpPr>
        <p:spPr>
          <a:xfrm>
            <a:off x="12329600" y="7554625"/>
            <a:ext cx="914100" cy="914100"/>
          </a:xfrm>
          <a:prstGeom prst="rect">
            <a:avLst/>
          </a:prstGeom>
          <a:solidFill>
            <a:srgbClr val="4B7FE5"/>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27"/>
          <p:cNvSpPr/>
          <p:nvPr/>
        </p:nvSpPr>
        <p:spPr>
          <a:xfrm>
            <a:off x="13624700" y="7554625"/>
            <a:ext cx="914100" cy="914100"/>
          </a:xfrm>
          <a:prstGeom prst="rect">
            <a:avLst/>
          </a:prstGeom>
          <a:solidFill>
            <a:srgbClr val="08368B"/>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27"/>
          <p:cNvSpPr/>
          <p:nvPr/>
        </p:nvSpPr>
        <p:spPr>
          <a:xfrm>
            <a:off x="14919800" y="7554625"/>
            <a:ext cx="914100" cy="914100"/>
          </a:xfrm>
          <a:prstGeom prst="rect">
            <a:avLst/>
          </a:prstGeom>
          <a:solidFill>
            <a:srgbClr val="FFFE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27"/>
          <p:cNvSpPr/>
          <p:nvPr/>
        </p:nvSpPr>
        <p:spPr>
          <a:xfrm>
            <a:off x="16214900" y="7554625"/>
            <a:ext cx="914100" cy="914100"/>
          </a:xfrm>
          <a:prstGeom prst="rect">
            <a:avLst/>
          </a:prstGeom>
          <a:solidFill>
            <a:srgbClr val="FBF8E5"/>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27"/>
          <p:cNvSpPr/>
          <p:nvPr/>
        </p:nvSpPr>
        <p:spPr>
          <a:xfrm>
            <a:off x="21395300" y="7554625"/>
            <a:ext cx="914100" cy="914100"/>
          </a:xfrm>
          <a:prstGeom prst="rect">
            <a:avLst/>
          </a:prstGeom>
          <a:solidFill>
            <a:srgbClr val="FEFE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27"/>
          <p:cNvSpPr/>
          <p:nvPr/>
        </p:nvSpPr>
        <p:spPr>
          <a:xfrm>
            <a:off x="17510000" y="7554625"/>
            <a:ext cx="914100" cy="914100"/>
          </a:xfrm>
          <a:prstGeom prst="rect">
            <a:avLst/>
          </a:prstGeom>
          <a:solidFill>
            <a:srgbClr val="F9EDD3"/>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27"/>
          <p:cNvSpPr/>
          <p:nvPr/>
        </p:nvSpPr>
        <p:spPr>
          <a:xfrm>
            <a:off x="18805100" y="7554625"/>
            <a:ext cx="914100" cy="914100"/>
          </a:xfrm>
          <a:prstGeom prst="rect">
            <a:avLst/>
          </a:prstGeom>
          <a:solidFill>
            <a:srgbClr val="E59E4B"/>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27"/>
          <p:cNvSpPr/>
          <p:nvPr/>
        </p:nvSpPr>
        <p:spPr>
          <a:xfrm>
            <a:off x="20100200" y="7554625"/>
            <a:ext cx="914100" cy="914100"/>
          </a:xfrm>
          <a:prstGeom prst="rect">
            <a:avLst/>
          </a:prstGeom>
          <a:solidFill>
            <a:srgbClr val="724119"/>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27"/>
          <p:cNvSpPr/>
          <p:nvPr/>
        </p:nvSpPr>
        <p:spPr>
          <a:xfrm>
            <a:off x="9764950" y="8849725"/>
            <a:ext cx="914100" cy="914100"/>
          </a:xfrm>
          <a:prstGeom prst="rect">
            <a:avLst/>
          </a:prstGeom>
          <a:solidFill>
            <a:srgbClr val="F9ECEE"/>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27"/>
          <p:cNvSpPr/>
          <p:nvPr/>
        </p:nvSpPr>
        <p:spPr>
          <a:xfrm>
            <a:off x="11034500" y="8849725"/>
            <a:ext cx="914100" cy="914100"/>
          </a:xfrm>
          <a:prstGeom prst="rect">
            <a:avLst/>
          </a:prstGeom>
          <a:solidFill>
            <a:srgbClr val="EFC7CC"/>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27"/>
          <p:cNvSpPr/>
          <p:nvPr/>
        </p:nvSpPr>
        <p:spPr>
          <a:xfrm>
            <a:off x="12329600" y="8849725"/>
            <a:ext cx="914100" cy="914100"/>
          </a:xfrm>
          <a:prstGeom prst="rect">
            <a:avLst/>
          </a:prstGeom>
          <a:solidFill>
            <a:srgbClr val="E5544B"/>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27"/>
          <p:cNvSpPr/>
          <p:nvPr/>
        </p:nvSpPr>
        <p:spPr>
          <a:xfrm>
            <a:off x="13624700" y="8849725"/>
            <a:ext cx="914100" cy="914100"/>
          </a:xfrm>
          <a:prstGeom prst="rect">
            <a:avLst/>
          </a:prstGeom>
          <a:solidFill>
            <a:srgbClr val="7F222C"/>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27"/>
          <p:cNvSpPr/>
          <p:nvPr/>
        </p:nvSpPr>
        <p:spPr>
          <a:xfrm>
            <a:off x="14919800" y="8849725"/>
            <a:ext cx="914100" cy="914100"/>
          </a:xfrm>
          <a:prstGeom prst="rect">
            <a:avLst/>
          </a:prstGeom>
          <a:solidFill>
            <a:srgbClr val="FD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27"/>
          <p:cNvSpPr/>
          <p:nvPr/>
        </p:nvSpPr>
        <p:spPr>
          <a:xfrm>
            <a:off x="16214900" y="8849725"/>
            <a:ext cx="914100" cy="914100"/>
          </a:xfrm>
          <a:prstGeom prst="rect">
            <a:avLst/>
          </a:prstGeom>
          <a:solidFill>
            <a:srgbClr val="ECF7F0"/>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27"/>
          <p:cNvSpPr/>
          <p:nvPr/>
        </p:nvSpPr>
        <p:spPr>
          <a:xfrm>
            <a:off x="21395300" y="8849725"/>
            <a:ext cx="914100" cy="914100"/>
          </a:xfrm>
          <a:prstGeom prst="rect">
            <a:avLst/>
          </a:prstGeom>
          <a:solidFill>
            <a:srgbClr val="FFFD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27"/>
          <p:cNvSpPr/>
          <p:nvPr/>
        </p:nvSpPr>
        <p:spPr>
          <a:xfrm>
            <a:off x="17510000" y="8849725"/>
            <a:ext cx="914100" cy="914100"/>
          </a:xfrm>
          <a:prstGeom prst="rect">
            <a:avLst/>
          </a:prstGeom>
          <a:solidFill>
            <a:srgbClr val="C6E9D0"/>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27"/>
          <p:cNvSpPr/>
          <p:nvPr/>
        </p:nvSpPr>
        <p:spPr>
          <a:xfrm>
            <a:off x="18805100" y="8849725"/>
            <a:ext cx="914100" cy="914100"/>
          </a:xfrm>
          <a:prstGeom prst="rect">
            <a:avLst/>
          </a:prstGeom>
          <a:solidFill>
            <a:srgbClr val="38BC5D"/>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27"/>
          <p:cNvSpPr/>
          <p:nvPr/>
        </p:nvSpPr>
        <p:spPr>
          <a:xfrm>
            <a:off x="20100200" y="8849725"/>
            <a:ext cx="914100" cy="914100"/>
          </a:xfrm>
          <a:prstGeom prst="rect">
            <a:avLst/>
          </a:prstGeom>
          <a:solidFill>
            <a:srgbClr val="0D3017"/>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27"/>
          <p:cNvSpPr/>
          <p:nvPr/>
        </p:nvSpPr>
        <p:spPr>
          <a:xfrm>
            <a:off x="9764950" y="10144825"/>
            <a:ext cx="914100" cy="914100"/>
          </a:xfrm>
          <a:prstGeom prst="rect">
            <a:avLst/>
          </a:prstGeom>
          <a:solidFill>
            <a:srgbClr val="252937"/>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27"/>
          <p:cNvSpPr/>
          <p:nvPr/>
        </p:nvSpPr>
        <p:spPr>
          <a:xfrm>
            <a:off x="11034500" y="10144825"/>
            <a:ext cx="914100" cy="914100"/>
          </a:xfrm>
          <a:prstGeom prst="rect">
            <a:avLst/>
          </a:prstGeom>
          <a:solidFill>
            <a:srgbClr val="F8F8F2"/>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27"/>
          <p:cNvSpPr/>
          <p:nvPr/>
        </p:nvSpPr>
        <p:spPr>
          <a:xfrm>
            <a:off x="12329600" y="10144825"/>
            <a:ext cx="914100" cy="914100"/>
          </a:xfrm>
          <a:prstGeom prst="rect">
            <a:avLst/>
          </a:prstGeom>
          <a:solidFill>
            <a:srgbClr val="75715E"/>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27"/>
          <p:cNvSpPr/>
          <p:nvPr/>
        </p:nvSpPr>
        <p:spPr>
          <a:xfrm>
            <a:off x="13624700" y="10144825"/>
            <a:ext cx="914100" cy="914100"/>
          </a:xfrm>
          <a:prstGeom prst="rect">
            <a:avLst/>
          </a:prstGeom>
          <a:solidFill>
            <a:srgbClr val="E6DB74"/>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27"/>
          <p:cNvSpPr/>
          <p:nvPr/>
        </p:nvSpPr>
        <p:spPr>
          <a:xfrm>
            <a:off x="14919800" y="10144825"/>
            <a:ext cx="914100" cy="914100"/>
          </a:xfrm>
          <a:prstGeom prst="rect">
            <a:avLst/>
          </a:prstGeom>
          <a:solidFill>
            <a:srgbClr val="AE81FF"/>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27"/>
          <p:cNvSpPr/>
          <p:nvPr/>
        </p:nvSpPr>
        <p:spPr>
          <a:xfrm>
            <a:off x="16214900" y="10144825"/>
            <a:ext cx="914100" cy="914100"/>
          </a:xfrm>
          <a:prstGeom prst="rect">
            <a:avLst/>
          </a:prstGeom>
          <a:solidFill>
            <a:srgbClr val="A6E22E"/>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27"/>
          <p:cNvSpPr/>
          <p:nvPr/>
        </p:nvSpPr>
        <p:spPr>
          <a:xfrm>
            <a:off x="21395300" y="10144825"/>
            <a:ext cx="914100" cy="914100"/>
          </a:xfrm>
          <a:prstGeom prst="rect">
            <a:avLst/>
          </a:prstGeom>
          <a:solidFill>
            <a:srgbClr val="FDFF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27"/>
          <p:cNvSpPr/>
          <p:nvPr/>
        </p:nvSpPr>
        <p:spPr>
          <a:xfrm>
            <a:off x="17510000" y="10144825"/>
            <a:ext cx="914100" cy="914100"/>
          </a:xfrm>
          <a:prstGeom prst="rect">
            <a:avLst/>
          </a:prstGeom>
          <a:solidFill>
            <a:srgbClr val="66D9EF"/>
          </a:solidFill>
          <a:ln w="19050" cap="flat" cmpd="sng">
            <a:solidFill>
              <a:srgbClr val="D2D4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27"/>
          <p:cNvSpPr/>
          <p:nvPr/>
        </p:nvSpPr>
        <p:spPr>
          <a:xfrm>
            <a:off x="18805100" y="10144825"/>
            <a:ext cx="914100" cy="914100"/>
          </a:xfrm>
          <a:prstGeom prst="rect">
            <a:avLst/>
          </a:prstGeom>
          <a:solidFill>
            <a:srgbClr val="FFFF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27"/>
          <p:cNvSpPr/>
          <p:nvPr/>
        </p:nvSpPr>
        <p:spPr>
          <a:xfrm>
            <a:off x="20100200" y="10144825"/>
            <a:ext cx="914100" cy="914100"/>
          </a:xfrm>
          <a:prstGeom prst="rect">
            <a:avLst/>
          </a:prstGeom>
          <a:solidFill>
            <a:srgbClr val="FDFD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0" name="Google Shape;620;p27"/>
          <p:cNvGrpSpPr/>
          <p:nvPr/>
        </p:nvGrpSpPr>
        <p:grpSpPr>
          <a:xfrm>
            <a:off x="16214712" y="6259375"/>
            <a:ext cx="914438" cy="914400"/>
            <a:chOff x="14927362" y="4934425"/>
            <a:chExt cx="914438" cy="914400"/>
          </a:xfrm>
        </p:grpSpPr>
        <p:cxnSp>
          <p:nvCxnSpPr>
            <p:cNvPr id="621" name="Google Shape;621;p27"/>
            <p:cNvCxnSpPr/>
            <p:nvPr/>
          </p:nvCxnSpPr>
          <p:spPr>
            <a:xfrm>
              <a:off x="14927400" y="4934425"/>
              <a:ext cx="914400" cy="914400"/>
            </a:xfrm>
            <a:prstGeom prst="straightConnector1">
              <a:avLst/>
            </a:prstGeom>
            <a:noFill/>
            <a:ln w="28575" cap="flat" cmpd="sng">
              <a:solidFill>
                <a:srgbClr val="B6B8C2"/>
              </a:solidFill>
              <a:prstDash val="solid"/>
              <a:round/>
              <a:headEnd type="none" w="sm" len="sm"/>
              <a:tailEnd type="none" w="sm" len="sm"/>
            </a:ln>
          </p:spPr>
        </p:cxnSp>
        <p:cxnSp>
          <p:nvCxnSpPr>
            <p:cNvPr id="622" name="Google Shape;622;p27"/>
            <p:cNvCxnSpPr/>
            <p:nvPr/>
          </p:nvCxnSpPr>
          <p:spPr>
            <a:xfrm flipH="1">
              <a:off x="14927362" y="4934425"/>
              <a:ext cx="914400" cy="914400"/>
            </a:xfrm>
            <a:prstGeom prst="straightConnector1">
              <a:avLst/>
            </a:prstGeom>
            <a:noFill/>
            <a:ln w="28575" cap="flat" cmpd="sng">
              <a:solidFill>
                <a:srgbClr val="B6B8C2"/>
              </a:solidFill>
              <a:prstDash val="solid"/>
              <a:round/>
              <a:headEnd type="none" w="sm" len="sm"/>
              <a:tailEnd type="none" w="sm" len="sm"/>
            </a:ln>
          </p:spPr>
        </p:cxnSp>
      </p:grpSp>
      <p:grpSp>
        <p:nvGrpSpPr>
          <p:cNvPr id="623" name="Google Shape;623;p27"/>
          <p:cNvGrpSpPr/>
          <p:nvPr/>
        </p:nvGrpSpPr>
        <p:grpSpPr>
          <a:xfrm>
            <a:off x="17509899" y="6259375"/>
            <a:ext cx="914438" cy="914400"/>
            <a:chOff x="14927362" y="4934425"/>
            <a:chExt cx="914438" cy="914400"/>
          </a:xfrm>
        </p:grpSpPr>
        <p:cxnSp>
          <p:nvCxnSpPr>
            <p:cNvPr id="624" name="Google Shape;624;p27"/>
            <p:cNvCxnSpPr/>
            <p:nvPr/>
          </p:nvCxnSpPr>
          <p:spPr>
            <a:xfrm>
              <a:off x="14927400" y="4934425"/>
              <a:ext cx="914400" cy="914400"/>
            </a:xfrm>
            <a:prstGeom prst="straightConnector1">
              <a:avLst/>
            </a:prstGeom>
            <a:noFill/>
            <a:ln w="28575" cap="flat" cmpd="sng">
              <a:solidFill>
                <a:srgbClr val="B6B8C2"/>
              </a:solidFill>
              <a:prstDash val="solid"/>
              <a:round/>
              <a:headEnd type="none" w="sm" len="sm"/>
              <a:tailEnd type="none" w="sm" len="sm"/>
            </a:ln>
          </p:spPr>
        </p:cxnSp>
        <p:cxnSp>
          <p:nvCxnSpPr>
            <p:cNvPr id="625" name="Google Shape;625;p27"/>
            <p:cNvCxnSpPr/>
            <p:nvPr/>
          </p:nvCxnSpPr>
          <p:spPr>
            <a:xfrm flipH="1">
              <a:off x="14927362" y="4934425"/>
              <a:ext cx="914400" cy="914400"/>
            </a:xfrm>
            <a:prstGeom prst="straightConnector1">
              <a:avLst/>
            </a:prstGeom>
            <a:noFill/>
            <a:ln w="28575" cap="flat" cmpd="sng">
              <a:solidFill>
                <a:srgbClr val="B6B8C2"/>
              </a:solidFill>
              <a:prstDash val="solid"/>
              <a:round/>
              <a:headEnd type="none" w="sm" len="sm"/>
              <a:tailEnd type="none" w="sm" len="sm"/>
            </a:ln>
          </p:spPr>
        </p:cxnSp>
      </p:grpSp>
      <p:grpSp>
        <p:nvGrpSpPr>
          <p:cNvPr id="626" name="Google Shape;626;p27"/>
          <p:cNvGrpSpPr/>
          <p:nvPr/>
        </p:nvGrpSpPr>
        <p:grpSpPr>
          <a:xfrm>
            <a:off x="18804925" y="6259375"/>
            <a:ext cx="914438" cy="914400"/>
            <a:chOff x="14927362" y="4934425"/>
            <a:chExt cx="914438" cy="914400"/>
          </a:xfrm>
        </p:grpSpPr>
        <p:cxnSp>
          <p:nvCxnSpPr>
            <p:cNvPr id="627" name="Google Shape;627;p27"/>
            <p:cNvCxnSpPr/>
            <p:nvPr/>
          </p:nvCxnSpPr>
          <p:spPr>
            <a:xfrm>
              <a:off x="14927400" y="4934425"/>
              <a:ext cx="914400" cy="914400"/>
            </a:xfrm>
            <a:prstGeom prst="straightConnector1">
              <a:avLst/>
            </a:prstGeom>
            <a:noFill/>
            <a:ln w="28575" cap="flat" cmpd="sng">
              <a:solidFill>
                <a:srgbClr val="B6B8C2"/>
              </a:solidFill>
              <a:prstDash val="solid"/>
              <a:round/>
              <a:headEnd type="none" w="sm" len="sm"/>
              <a:tailEnd type="none" w="sm" len="sm"/>
            </a:ln>
          </p:spPr>
        </p:cxnSp>
        <p:cxnSp>
          <p:nvCxnSpPr>
            <p:cNvPr id="628" name="Google Shape;628;p27"/>
            <p:cNvCxnSpPr/>
            <p:nvPr/>
          </p:nvCxnSpPr>
          <p:spPr>
            <a:xfrm flipH="1">
              <a:off x="14927362" y="4934425"/>
              <a:ext cx="914400" cy="914400"/>
            </a:xfrm>
            <a:prstGeom prst="straightConnector1">
              <a:avLst/>
            </a:prstGeom>
            <a:noFill/>
            <a:ln w="28575" cap="flat" cmpd="sng">
              <a:solidFill>
                <a:srgbClr val="B6B8C2"/>
              </a:solidFill>
              <a:prstDash val="solid"/>
              <a:round/>
              <a:headEnd type="none" w="sm" len="sm"/>
              <a:tailEnd type="none" w="sm" len="sm"/>
            </a:ln>
          </p:spPr>
        </p:cxnSp>
      </p:grpSp>
      <p:grpSp>
        <p:nvGrpSpPr>
          <p:cNvPr id="629" name="Google Shape;629;p27"/>
          <p:cNvGrpSpPr/>
          <p:nvPr/>
        </p:nvGrpSpPr>
        <p:grpSpPr>
          <a:xfrm>
            <a:off x="20100025" y="6259375"/>
            <a:ext cx="914438" cy="914400"/>
            <a:chOff x="14927362" y="4934425"/>
            <a:chExt cx="914438" cy="914400"/>
          </a:xfrm>
        </p:grpSpPr>
        <p:cxnSp>
          <p:nvCxnSpPr>
            <p:cNvPr id="630" name="Google Shape;630;p27"/>
            <p:cNvCxnSpPr/>
            <p:nvPr/>
          </p:nvCxnSpPr>
          <p:spPr>
            <a:xfrm>
              <a:off x="14927400" y="4934425"/>
              <a:ext cx="914400" cy="914400"/>
            </a:xfrm>
            <a:prstGeom prst="straightConnector1">
              <a:avLst/>
            </a:prstGeom>
            <a:noFill/>
            <a:ln w="28575" cap="flat" cmpd="sng">
              <a:solidFill>
                <a:srgbClr val="B6B8C2"/>
              </a:solidFill>
              <a:prstDash val="solid"/>
              <a:round/>
              <a:headEnd type="none" w="sm" len="sm"/>
              <a:tailEnd type="none" w="sm" len="sm"/>
            </a:ln>
          </p:spPr>
        </p:cxnSp>
        <p:cxnSp>
          <p:nvCxnSpPr>
            <p:cNvPr id="631" name="Google Shape;631;p27"/>
            <p:cNvCxnSpPr/>
            <p:nvPr/>
          </p:nvCxnSpPr>
          <p:spPr>
            <a:xfrm flipH="1">
              <a:off x="14927362" y="4934425"/>
              <a:ext cx="914400" cy="914400"/>
            </a:xfrm>
            <a:prstGeom prst="straightConnector1">
              <a:avLst/>
            </a:prstGeom>
            <a:noFill/>
            <a:ln w="28575" cap="flat" cmpd="sng">
              <a:solidFill>
                <a:srgbClr val="B6B8C2"/>
              </a:solidFill>
              <a:prstDash val="solid"/>
              <a:round/>
              <a:headEnd type="none" w="sm" len="sm"/>
              <a:tailEnd type="none" w="sm" len="sm"/>
            </a:ln>
          </p:spPr>
        </p:cxnSp>
      </p:grpSp>
      <p:grpSp>
        <p:nvGrpSpPr>
          <p:cNvPr id="632" name="Google Shape;632;p27"/>
          <p:cNvGrpSpPr/>
          <p:nvPr/>
        </p:nvGrpSpPr>
        <p:grpSpPr>
          <a:xfrm>
            <a:off x="21395125" y="6259375"/>
            <a:ext cx="914438" cy="914400"/>
            <a:chOff x="14927362" y="4934425"/>
            <a:chExt cx="914438" cy="914400"/>
          </a:xfrm>
        </p:grpSpPr>
        <p:cxnSp>
          <p:nvCxnSpPr>
            <p:cNvPr id="633" name="Google Shape;633;p27"/>
            <p:cNvCxnSpPr/>
            <p:nvPr/>
          </p:nvCxnSpPr>
          <p:spPr>
            <a:xfrm>
              <a:off x="14927400" y="4934425"/>
              <a:ext cx="914400" cy="914400"/>
            </a:xfrm>
            <a:prstGeom prst="straightConnector1">
              <a:avLst/>
            </a:prstGeom>
            <a:noFill/>
            <a:ln w="28575" cap="flat" cmpd="sng">
              <a:solidFill>
                <a:srgbClr val="B6B8C2"/>
              </a:solidFill>
              <a:prstDash val="solid"/>
              <a:round/>
              <a:headEnd type="none" w="sm" len="sm"/>
              <a:tailEnd type="none" w="sm" len="sm"/>
            </a:ln>
          </p:spPr>
        </p:cxnSp>
        <p:cxnSp>
          <p:nvCxnSpPr>
            <p:cNvPr id="634" name="Google Shape;634;p27"/>
            <p:cNvCxnSpPr/>
            <p:nvPr/>
          </p:nvCxnSpPr>
          <p:spPr>
            <a:xfrm flipH="1">
              <a:off x="14927362" y="4934425"/>
              <a:ext cx="914400" cy="914400"/>
            </a:xfrm>
            <a:prstGeom prst="straightConnector1">
              <a:avLst/>
            </a:prstGeom>
            <a:noFill/>
            <a:ln w="28575" cap="flat" cmpd="sng">
              <a:solidFill>
                <a:srgbClr val="B6B8C2"/>
              </a:solidFill>
              <a:prstDash val="solid"/>
              <a:round/>
              <a:headEnd type="none" w="sm" len="sm"/>
              <a:tailEnd type="none" w="sm" len="sm"/>
            </a:ln>
          </p:spPr>
        </p:cxnSp>
      </p:grpSp>
      <p:grpSp>
        <p:nvGrpSpPr>
          <p:cNvPr id="635" name="Google Shape;635;p27"/>
          <p:cNvGrpSpPr/>
          <p:nvPr/>
        </p:nvGrpSpPr>
        <p:grpSpPr>
          <a:xfrm>
            <a:off x="21395125" y="7554550"/>
            <a:ext cx="914438" cy="914400"/>
            <a:chOff x="14927362" y="4934425"/>
            <a:chExt cx="914438" cy="914400"/>
          </a:xfrm>
        </p:grpSpPr>
        <p:cxnSp>
          <p:nvCxnSpPr>
            <p:cNvPr id="636" name="Google Shape;636;p27"/>
            <p:cNvCxnSpPr/>
            <p:nvPr/>
          </p:nvCxnSpPr>
          <p:spPr>
            <a:xfrm>
              <a:off x="14927400" y="4934425"/>
              <a:ext cx="914400" cy="914400"/>
            </a:xfrm>
            <a:prstGeom prst="straightConnector1">
              <a:avLst/>
            </a:prstGeom>
            <a:noFill/>
            <a:ln w="28575" cap="flat" cmpd="sng">
              <a:solidFill>
                <a:srgbClr val="B6B8C2"/>
              </a:solidFill>
              <a:prstDash val="solid"/>
              <a:round/>
              <a:headEnd type="none" w="sm" len="sm"/>
              <a:tailEnd type="none" w="sm" len="sm"/>
            </a:ln>
          </p:spPr>
        </p:cxnSp>
        <p:cxnSp>
          <p:nvCxnSpPr>
            <p:cNvPr id="637" name="Google Shape;637;p27"/>
            <p:cNvCxnSpPr/>
            <p:nvPr/>
          </p:nvCxnSpPr>
          <p:spPr>
            <a:xfrm flipH="1">
              <a:off x="14927362" y="4934425"/>
              <a:ext cx="914400" cy="914400"/>
            </a:xfrm>
            <a:prstGeom prst="straightConnector1">
              <a:avLst/>
            </a:prstGeom>
            <a:noFill/>
            <a:ln w="28575" cap="flat" cmpd="sng">
              <a:solidFill>
                <a:srgbClr val="B6B8C2"/>
              </a:solidFill>
              <a:prstDash val="solid"/>
              <a:round/>
              <a:headEnd type="none" w="sm" len="sm"/>
              <a:tailEnd type="none" w="sm" len="sm"/>
            </a:ln>
          </p:spPr>
        </p:cxnSp>
      </p:grpSp>
      <p:grpSp>
        <p:nvGrpSpPr>
          <p:cNvPr id="638" name="Google Shape;638;p27"/>
          <p:cNvGrpSpPr/>
          <p:nvPr/>
        </p:nvGrpSpPr>
        <p:grpSpPr>
          <a:xfrm>
            <a:off x="21395125" y="8849575"/>
            <a:ext cx="914438" cy="914400"/>
            <a:chOff x="14927362" y="4934425"/>
            <a:chExt cx="914438" cy="914400"/>
          </a:xfrm>
        </p:grpSpPr>
        <p:cxnSp>
          <p:nvCxnSpPr>
            <p:cNvPr id="639" name="Google Shape;639;p27"/>
            <p:cNvCxnSpPr/>
            <p:nvPr/>
          </p:nvCxnSpPr>
          <p:spPr>
            <a:xfrm>
              <a:off x="14927400" y="4934425"/>
              <a:ext cx="914400" cy="914400"/>
            </a:xfrm>
            <a:prstGeom prst="straightConnector1">
              <a:avLst/>
            </a:prstGeom>
            <a:noFill/>
            <a:ln w="28575" cap="flat" cmpd="sng">
              <a:solidFill>
                <a:srgbClr val="B6B8C2"/>
              </a:solidFill>
              <a:prstDash val="solid"/>
              <a:round/>
              <a:headEnd type="none" w="sm" len="sm"/>
              <a:tailEnd type="none" w="sm" len="sm"/>
            </a:ln>
          </p:spPr>
        </p:cxnSp>
        <p:cxnSp>
          <p:nvCxnSpPr>
            <p:cNvPr id="640" name="Google Shape;640;p27"/>
            <p:cNvCxnSpPr/>
            <p:nvPr/>
          </p:nvCxnSpPr>
          <p:spPr>
            <a:xfrm flipH="1">
              <a:off x="14927362" y="4934425"/>
              <a:ext cx="914400" cy="914400"/>
            </a:xfrm>
            <a:prstGeom prst="straightConnector1">
              <a:avLst/>
            </a:prstGeom>
            <a:noFill/>
            <a:ln w="28575" cap="flat" cmpd="sng">
              <a:solidFill>
                <a:srgbClr val="B6B8C2"/>
              </a:solidFill>
              <a:prstDash val="solid"/>
              <a:round/>
              <a:headEnd type="none" w="sm" len="sm"/>
              <a:tailEnd type="none" w="sm" len="sm"/>
            </a:ln>
          </p:spPr>
        </p:cxnSp>
      </p:grpSp>
      <p:grpSp>
        <p:nvGrpSpPr>
          <p:cNvPr id="641" name="Google Shape;641;p27"/>
          <p:cNvGrpSpPr/>
          <p:nvPr/>
        </p:nvGrpSpPr>
        <p:grpSpPr>
          <a:xfrm>
            <a:off x="21395125" y="10144600"/>
            <a:ext cx="914438" cy="914400"/>
            <a:chOff x="14927362" y="4934425"/>
            <a:chExt cx="914438" cy="914400"/>
          </a:xfrm>
        </p:grpSpPr>
        <p:cxnSp>
          <p:nvCxnSpPr>
            <p:cNvPr id="642" name="Google Shape;642;p27"/>
            <p:cNvCxnSpPr/>
            <p:nvPr/>
          </p:nvCxnSpPr>
          <p:spPr>
            <a:xfrm>
              <a:off x="14927400" y="4934425"/>
              <a:ext cx="914400" cy="914400"/>
            </a:xfrm>
            <a:prstGeom prst="straightConnector1">
              <a:avLst/>
            </a:prstGeom>
            <a:noFill/>
            <a:ln w="28575" cap="flat" cmpd="sng">
              <a:solidFill>
                <a:srgbClr val="B6B8C2"/>
              </a:solidFill>
              <a:prstDash val="solid"/>
              <a:round/>
              <a:headEnd type="none" w="sm" len="sm"/>
              <a:tailEnd type="none" w="sm" len="sm"/>
            </a:ln>
          </p:spPr>
        </p:cxnSp>
        <p:cxnSp>
          <p:nvCxnSpPr>
            <p:cNvPr id="643" name="Google Shape;643;p27"/>
            <p:cNvCxnSpPr/>
            <p:nvPr/>
          </p:nvCxnSpPr>
          <p:spPr>
            <a:xfrm flipH="1">
              <a:off x="14927362" y="4934425"/>
              <a:ext cx="914400" cy="914400"/>
            </a:xfrm>
            <a:prstGeom prst="straightConnector1">
              <a:avLst/>
            </a:prstGeom>
            <a:noFill/>
            <a:ln w="28575" cap="flat" cmpd="sng">
              <a:solidFill>
                <a:srgbClr val="B6B8C2"/>
              </a:solidFill>
              <a:prstDash val="solid"/>
              <a:round/>
              <a:headEnd type="none" w="sm" len="sm"/>
              <a:tailEnd type="none" w="sm" len="sm"/>
            </a:ln>
          </p:spPr>
        </p:cxnSp>
      </p:grpSp>
      <p:grpSp>
        <p:nvGrpSpPr>
          <p:cNvPr id="644" name="Google Shape;644;p27"/>
          <p:cNvGrpSpPr/>
          <p:nvPr/>
        </p:nvGrpSpPr>
        <p:grpSpPr>
          <a:xfrm>
            <a:off x="20100025" y="10144600"/>
            <a:ext cx="914438" cy="914400"/>
            <a:chOff x="14927362" y="4934425"/>
            <a:chExt cx="914438" cy="914400"/>
          </a:xfrm>
        </p:grpSpPr>
        <p:cxnSp>
          <p:nvCxnSpPr>
            <p:cNvPr id="645" name="Google Shape;645;p27"/>
            <p:cNvCxnSpPr/>
            <p:nvPr/>
          </p:nvCxnSpPr>
          <p:spPr>
            <a:xfrm>
              <a:off x="14927400" y="4934425"/>
              <a:ext cx="914400" cy="914400"/>
            </a:xfrm>
            <a:prstGeom prst="straightConnector1">
              <a:avLst/>
            </a:prstGeom>
            <a:noFill/>
            <a:ln w="28575" cap="flat" cmpd="sng">
              <a:solidFill>
                <a:srgbClr val="B6B8C2"/>
              </a:solidFill>
              <a:prstDash val="solid"/>
              <a:round/>
              <a:headEnd type="none" w="sm" len="sm"/>
              <a:tailEnd type="none" w="sm" len="sm"/>
            </a:ln>
          </p:spPr>
        </p:cxnSp>
        <p:cxnSp>
          <p:nvCxnSpPr>
            <p:cNvPr id="646" name="Google Shape;646;p27"/>
            <p:cNvCxnSpPr/>
            <p:nvPr/>
          </p:nvCxnSpPr>
          <p:spPr>
            <a:xfrm flipH="1">
              <a:off x="14927362" y="4934425"/>
              <a:ext cx="914400" cy="914400"/>
            </a:xfrm>
            <a:prstGeom prst="straightConnector1">
              <a:avLst/>
            </a:prstGeom>
            <a:noFill/>
            <a:ln w="28575" cap="flat" cmpd="sng">
              <a:solidFill>
                <a:srgbClr val="B6B8C2"/>
              </a:solidFill>
              <a:prstDash val="solid"/>
              <a:round/>
              <a:headEnd type="none" w="sm" len="sm"/>
              <a:tailEnd type="none" w="sm" len="sm"/>
            </a:ln>
          </p:spPr>
        </p:cxnSp>
      </p:grpSp>
      <p:grpSp>
        <p:nvGrpSpPr>
          <p:cNvPr id="647" name="Google Shape;647;p27"/>
          <p:cNvGrpSpPr/>
          <p:nvPr/>
        </p:nvGrpSpPr>
        <p:grpSpPr>
          <a:xfrm>
            <a:off x="18804837" y="10144600"/>
            <a:ext cx="914438" cy="914400"/>
            <a:chOff x="14927362" y="4934425"/>
            <a:chExt cx="914438" cy="914400"/>
          </a:xfrm>
        </p:grpSpPr>
        <p:cxnSp>
          <p:nvCxnSpPr>
            <p:cNvPr id="648" name="Google Shape;648;p27"/>
            <p:cNvCxnSpPr/>
            <p:nvPr/>
          </p:nvCxnSpPr>
          <p:spPr>
            <a:xfrm>
              <a:off x="14927400" y="4934425"/>
              <a:ext cx="914400" cy="914400"/>
            </a:xfrm>
            <a:prstGeom prst="straightConnector1">
              <a:avLst/>
            </a:prstGeom>
            <a:noFill/>
            <a:ln w="28575" cap="flat" cmpd="sng">
              <a:solidFill>
                <a:srgbClr val="B6B8C2"/>
              </a:solidFill>
              <a:prstDash val="solid"/>
              <a:round/>
              <a:headEnd type="none" w="sm" len="sm"/>
              <a:tailEnd type="none" w="sm" len="sm"/>
            </a:ln>
          </p:spPr>
        </p:cxnSp>
        <p:cxnSp>
          <p:nvCxnSpPr>
            <p:cNvPr id="649" name="Google Shape;649;p27"/>
            <p:cNvCxnSpPr/>
            <p:nvPr/>
          </p:nvCxnSpPr>
          <p:spPr>
            <a:xfrm flipH="1">
              <a:off x="14927362" y="4934425"/>
              <a:ext cx="914400" cy="914400"/>
            </a:xfrm>
            <a:prstGeom prst="straightConnector1">
              <a:avLst/>
            </a:prstGeom>
            <a:noFill/>
            <a:ln w="28575" cap="flat" cmpd="sng">
              <a:solidFill>
                <a:srgbClr val="B6B8C2"/>
              </a:solidFill>
              <a:prstDash val="solid"/>
              <a:round/>
              <a:headEnd type="none" w="sm" len="sm"/>
              <a:tailEnd type="none" w="sm" len="sm"/>
            </a:ln>
          </p:spPr>
        </p:cxnSp>
      </p:grpSp>
      <p:grpSp>
        <p:nvGrpSpPr>
          <p:cNvPr id="650" name="Google Shape;650;p27"/>
          <p:cNvGrpSpPr/>
          <p:nvPr/>
        </p:nvGrpSpPr>
        <p:grpSpPr>
          <a:xfrm>
            <a:off x="14919624" y="8849575"/>
            <a:ext cx="914438" cy="914400"/>
            <a:chOff x="14927362" y="4934425"/>
            <a:chExt cx="914438" cy="914400"/>
          </a:xfrm>
        </p:grpSpPr>
        <p:cxnSp>
          <p:nvCxnSpPr>
            <p:cNvPr id="651" name="Google Shape;651;p27"/>
            <p:cNvCxnSpPr/>
            <p:nvPr/>
          </p:nvCxnSpPr>
          <p:spPr>
            <a:xfrm>
              <a:off x="14927400" y="4934425"/>
              <a:ext cx="914400" cy="914400"/>
            </a:xfrm>
            <a:prstGeom prst="straightConnector1">
              <a:avLst/>
            </a:prstGeom>
            <a:noFill/>
            <a:ln w="28575" cap="flat" cmpd="sng">
              <a:solidFill>
                <a:srgbClr val="B6B8C2"/>
              </a:solidFill>
              <a:prstDash val="solid"/>
              <a:round/>
              <a:headEnd type="none" w="sm" len="sm"/>
              <a:tailEnd type="none" w="sm" len="sm"/>
            </a:ln>
          </p:spPr>
        </p:cxnSp>
        <p:cxnSp>
          <p:nvCxnSpPr>
            <p:cNvPr id="652" name="Google Shape;652;p27"/>
            <p:cNvCxnSpPr/>
            <p:nvPr/>
          </p:nvCxnSpPr>
          <p:spPr>
            <a:xfrm flipH="1">
              <a:off x="14927362" y="4934425"/>
              <a:ext cx="914400" cy="914400"/>
            </a:xfrm>
            <a:prstGeom prst="straightConnector1">
              <a:avLst/>
            </a:prstGeom>
            <a:noFill/>
            <a:ln w="28575" cap="flat" cmpd="sng">
              <a:solidFill>
                <a:srgbClr val="B6B8C2"/>
              </a:solidFill>
              <a:prstDash val="solid"/>
              <a:round/>
              <a:headEnd type="none" w="sm" len="sm"/>
              <a:tailEnd type="none" w="sm" len="sm"/>
            </a:ln>
          </p:spPr>
        </p:cxnSp>
      </p:grpSp>
      <p:grpSp>
        <p:nvGrpSpPr>
          <p:cNvPr id="653" name="Google Shape;653;p27"/>
          <p:cNvGrpSpPr/>
          <p:nvPr/>
        </p:nvGrpSpPr>
        <p:grpSpPr>
          <a:xfrm>
            <a:off x="14919624" y="7554475"/>
            <a:ext cx="914438" cy="914400"/>
            <a:chOff x="14927362" y="4934425"/>
            <a:chExt cx="914438" cy="914400"/>
          </a:xfrm>
        </p:grpSpPr>
        <p:cxnSp>
          <p:nvCxnSpPr>
            <p:cNvPr id="654" name="Google Shape;654;p27"/>
            <p:cNvCxnSpPr/>
            <p:nvPr/>
          </p:nvCxnSpPr>
          <p:spPr>
            <a:xfrm>
              <a:off x="14927400" y="4934425"/>
              <a:ext cx="914400" cy="914400"/>
            </a:xfrm>
            <a:prstGeom prst="straightConnector1">
              <a:avLst/>
            </a:prstGeom>
            <a:noFill/>
            <a:ln w="28575" cap="flat" cmpd="sng">
              <a:solidFill>
                <a:srgbClr val="B6B8C2"/>
              </a:solidFill>
              <a:prstDash val="solid"/>
              <a:round/>
              <a:headEnd type="none" w="sm" len="sm"/>
              <a:tailEnd type="none" w="sm" len="sm"/>
            </a:ln>
          </p:spPr>
        </p:cxnSp>
        <p:cxnSp>
          <p:nvCxnSpPr>
            <p:cNvPr id="655" name="Google Shape;655;p27"/>
            <p:cNvCxnSpPr/>
            <p:nvPr/>
          </p:nvCxnSpPr>
          <p:spPr>
            <a:xfrm flipH="1">
              <a:off x="14927362" y="4934425"/>
              <a:ext cx="914400" cy="914400"/>
            </a:xfrm>
            <a:prstGeom prst="straightConnector1">
              <a:avLst/>
            </a:prstGeom>
            <a:noFill/>
            <a:ln w="28575" cap="flat" cmpd="sng">
              <a:solidFill>
                <a:srgbClr val="B6B8C2"/>
              </a:solidFill>
              <a:prstDash val="solid"/>
              <a:round/>
              <a:headEnd type="none" w="sm" len="sm"/>
              <a:tailEnd type="none" w="sm" len="sm"/>
            </a:ln>
          </p:spPr>
        </p:cxnSp>
      </p:grpSp>
      <p:grpSp>
        <p:nvGrpSpPr>
          <p:cNvPr id="656" name="Google Shape;656;p27"/>
          <p:cNvGrpSpPr/>
          <p:nvPr/>
        </p:nvGrpSpPr>
        <p:grpSpPr>
          <a:xfrm>
            <a:off x="1224736" y="1180835"/>
            <a:ext cx="848196" cy="895432"/>
            <a:chOff x="8197573" y="1125872"/>
            <a:chExt cx="848196" cy="895432"/>
          </a:xfrm>
        </p:grpSpPr>
        <p:sp>
          <p:nvSpPr>
            <p:cNvPr id="657" name="Google Shape;657;p27"/>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27"/>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27"/>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0" name="Google Shape;660;p27"/>
          <p:cNvSpPr txBox="1">
            <a:spLocks noGrp="1"/>
          </p:cNvSpPr>
          <p:nvPr>
            <p:ph type="sldNum" idx="12"/>
          </p:nvPr>
        </p:nvSpPr>
        <p:spPr>
          <a:xfrm>
            <a:off x="22812381" y="12666269"/>
            <a:ext cx="1462800" cy="1050000"/>
          </a:xfrm>
          <a:prstGeom prst="rect">
            <a:avLst/>
          </a:prstGeom>
          <a:noFill/>
          <a:ln>
            <a:noFill/>
          </a:ln>
        </p:spPr>
        <p:txBody>
          <a:bodyPr spcFirstLastPara="1" wrap="square" lIns="223450" tIns="223450" rIns="223450" bIns="223450" anchor="t"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0 Assets - Icons on Light">
  <p:cSld name="CUSTOM_1_1">
    <p:spTree>
      <p:nvGrpSpPr>
        <p:cNvPr id="1" name="Shape 661"/>
        <p:cNvGrpSpPr/>
        <p:nvPr/>
      </p:nvGrpSpPr>
      <p:grpSpPr>
        <a:xfrm>
          <a:off x="0" y="0"/>
          <a:ext cx="0" cy="0"/>
          <a:chOff x="0" y="0"/>
          <a:chExt cx="0" cy="0"/>
        </a:xfrm>
      </p:grpSpPr>
      <p:sp>
        <p:nvSpPr>
          <p:cNvPr id="662" name="Google Shape;662;p28"/>
          <p:cNvSpPr/>
          <p:nvPr/>
        </p:nvSpPr>
        <p:spPr>
          <a:xfrm flipH="1">
            <a:off x="-78" y="2225"/>
            <a:ext cx="7264200" cy="13711500"/>
          </a:xfrm>
          <a:prstGeom prst="rect">
            <a:avLst/>
          </a:prstGeom>
          <a:solidFill>
            <a:srgbClr val="1563FF"/>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grpSp>
        <p:nvGrpSpPr>
          <p:cNvPr id="663" name="Google Shape;663;p28"/>
          <p:cNvGrpSpPr/>
          <p:nvPr/>
        </p:nvGrpSpPr>
        <p:grpSpPr>
          <a:xfrm>
            <a:off x="13675357" y="1144900"/>
            <a:ext cx="762072" cy="807001"/>
            <a:chOff x="6020257" y="1144900"/>
            <a:chExt cx="762072" cy="807001"/>
          </a:xfrm>
        </p:grpSpPr>
        <p:sp>
          <p:nvSpPr>
            <p:cNvPr id="664" name="Google Shape;664;p28"/>
            <p:cNvSpPr/>
            <p:nvPr/>
          </p:nvSpPr>
          <p:spPr>
            <a:xfrm>
              <a:off x="6020257" y="1144900"/>
              <a:ext cx="317829" cy="691947"/>
            </a:xfrm>
            <a:custGeom>
              <a:avLst/>
              <a:gdLst/>
              <a:ahLst/>
              <a:cxnLst/>
              <a:rect l="l" t="t" r="r" b="b"/>
              <a:pathLst>
                <a:path w="3721" h="8101" extrusionOk="0">
                  <a:moveTo>
                    <a:pt x="3720" y="0"/>
                  </a:moveTo>
                  <a:lnTo>
                    <a:pt x="0" y="2142"/>
                  </a:lnTo>
                  <a:lnTo>
                    <a:pt x="0" y="7298"/>
                  </a:lnTo>
                  <a:lnTo>
                    <a:pt x="1401" y="8101"/>
                  </a:lnTo>
                  <a:lnTo>
                    <a:pt x="1401" y="2953"/>
                  </a:lnTo>
                  <a:lnTo>
                    <a:pt x="3720" y="1615"/>
                  </a:lnTo>
                  <a:lnTo>
                    <a:pt x="372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28"/>
            <p:cNvSpPr/>
            <p:nvPr/>
          </p:nvSpPr>
          <p:spPr>
            <a:xfrm>
              <a:off x="6218334" y="1144900"/>
              <a:ext cx="365832" cy="807001"/>
            </a:xfrm>
            <a:custGeom>
              <a:avLst/>
              <a:gdLst/>
              <a:ahLst/>
              <a:cxnLst/>
              <a:rect l="l" t="t" r="r" b="b"/>
              <a:pathLst>
                <a:path w="4283" h="9448" extrusionOk="0">
                  <a:moveTo>
                    <a:pt x="2882" y="0"/>
                  </a:moveTo>
                  <a:lnTo>
                    <a:pt x="2882" y="4104"/>
                  </a:lnTo>
                  <a:lnTo>
                    <a:pt x="1401" y="4104"/>
                  </a:lnTo>
                  <a:lnTo>
                    <a:pt x="1401" y="2570"/>
                  </a:lnTo>
                  <a:lnTo>
                    <a:pt x="1" y="3382"/>
                  </a:lnTo>
                  <a:lnTo>
                    <a:pt x="1" y="8636"/>
                  </a:lnTo>
                  <a:lnTo>
                    <a:pt x="1401" y="9448"/>
                  </a:lnTo>
                  <a:lnTo>
                    <a:pt x="1401" y="5353"/>
                  </a:lnTo>
                  <a:lnTo>
                    <a:pt x="2882" y="5353"/>
                  </a:lnTo>
                  <a:lnTo>
                    <a:pt x="2882" y="6879"/>
                  </a:lnTo>
                  <a:lnTo>
                    <a:pt x="4283" y="6067"/>
                  </a:lnTo>
                  <a:lnTo>
                    <a:pt x="4283" y="803"/>
                  </a:lnTo>
                  <a:lnTo>
                    <a:pt x="288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28"/>
            <p:cNvSpPr/>
            <p:nvPr/>
          </p:nvSpPr>
          <p:spPr>
            <a:xfrm>
              <a:off x="6464500" y="1259185"/>
              <a:ext cx="317829" cy="692716"/>
            </a:xfrm>
            <a:custGeom>
              <a:avLst/>
              <a:gdLst/>
              <a:ahLst/>
              <a:cxnLst/>
              <a:rect l="l" t="t" r="r" b="b"/>
              <a:pathLst>
                <a:path w="3721" h="8110" extrusionOk="0">
                  <a:moveTo>
                    <a:pt x="2320" y="1"/>
                  </a:moveTo>
                  <a:lnTo>
                    <a:pt x="2320" y="5157"/>
                  </a:lnTo>
                  <a:lnTo>
                    <a:pt x="0" y="6495"/>
                  </a:lnTo>
                  <a:lnTo>
                    <a:pt x="0" y="8110"/>
                  </a:lnTo>
                  <a:lnTo>
                    <a:pt x="3720" y="5960"/>
                  </a:lnTo>
                  <a:lnTo>
                    <a:pt x="3720" y="812"/>
                  </a:lnTo>
                  <a:lnTo>
                    <a:pt x="2320"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7" name="Google Shape;667;p28"/>
          <p:cNvGrpSpPr/>
          <p:nvPr/>
        </p:nvGrpSpPr>
        <p:grpSpPr>
          <a:xfrm>
            <a:off x="8522782" y="1087757"/>
            <a:ext cx="4001266" cy="933501"/>
            <a:chOff x="867682" y="1087757"/>
            <a:chExt cx="4001266" cy="933501"/>
          </a:xfrm>
        </p:grpSpPr>
        <p:sp>
          <p:nvSpPr>
            <p:cNvPr id="668" name="Google Shape;668;p28"/>
            <p:cNvSpPr/>
            <p:nvPr/>
          </p:nvSpPr>
          <p:spPr>
            <a:xfrm>
              <a:off x="3054563" y="1265335"/>
              <a:ext cx="313302" cy="537260"/>
            </a:xfrm>
            <a:custGeom>
              <a:avLst/>
              <a:gdLst/>
              <a:ahLst/>
              <a:cxnLst/>
              <a:rect l="l" t="t" r="r" b="b"/>
              <a:pathLst>
                <a:path w="3668" h="6290" extrusionOk="0">
                  <a:moveTo>
                    <a:pt x="1089" y="0"/>
                  </a:moveTo>
                  <a:lnTo>
                    <a:pt x="1" y="152"/>
                  </a:lnTo>
                  <a:lnTo>
                    <a:pt x="1" y="6289"/>
                  </a:lnTo>
                  <a:lnTo>
                    <a:pt x="1089" y="6289"/>
                  </a:lnTo>
                  <a:lnTo>
                    <a:pt x="1089" y="3265"/>
                  </a:lnTo>
                  <a:cubicBezTo>
                    <a:pt x="1481" y="3060"/>
                    <a:pt x="1954" y="2899"/>
                    <a:pt x="2222" y="2899"/>
                  </a:cubicBezTo>
                  <a:cubicBezTo>
                    <a:pt x="2472" y="2899"/>
                    <a:pt x="2579" y="3015"/>
                    <a:pt x="2579" y="3247"/>
                  </a:cubicBezTo>
                  <a:lnTo>
                    <a:pt x="2579" y="6289"/>
                  </a:lnTo>
                  <a:lnTo>
                    <a:pt x="3667" y="6289"/>
                  </a:lnTo>
                  <a:lnTo>
                    <a:pt x="3667" y="3131"/>
                  </a:lnTo>
                  <a:cubicBezTo>
                    <a:pt x="3667" y="2355"/>
                    <a:pt x="3408" y="1847"/>
                    <a:pt x="2686" y="1847"/>
                  </a:cubicBezTo>
                  <a:cubicBezTo>
                    <a:pt x="2213" y="1847"/>
                    <a:pt x="1571" y="2016"/>
                    <a:pt x="1089" y="2266"/>
                  </a:cubicBezTo>
                  <a:lnTo>
                    <a:pt x="1089"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28"/>
            <p:cNvSpPr/>
            <p:nvPr/>
          </p:nvSpPr>
          <p:spPr>
            <a:xfrm>
              <a:off x="1948182" y="1293522"/>
              <a:ext cx="381036" cy="509073"/>
            </a:xfrm>
            <a:custGeom>
              <a:avLst/>
              <a:gdLst/>
              <a:ahLst/>
              <a:cxnLst/>
              <a:rect l="l" t="t" r="r" b="b"/>
              <a:pathLst>
                <a:path w="4461" h="5960" extrusionOk="0">
                  <a:moveTo>
                    <a:pt x="0" y="0"/>
                  </a:moveTo>
                  <a:lnTo>
                    <a:pt x="0" y="5959"/>
                  </a:lnTo>
                  <a:lnTo>
                    <a:pt x="1124" y="5959"/>
                  </a:lnTo>
                  <a:lnTo>
                    <a:pt x="1124" y="3444"/>
                  </a:lnTo>
                  <a:lnTo>
                    <a:pt x="3337" y="3444"/>
                  </a:lnTo>
                  <a:lnTo>
                    <a:pt x="3337" y="5959"/>
                  </a:lnTo>
                  <a:lnTo>
                    <a:pt x="4461" y="5959"/>
                  </a:lnTo>
                  <a:lnTo>
                    <a:pt x="4461" y="0"/>
                  </a:lnTo>
                  <a:lnTo>
                    <a:pt x="3337" y="0"/>
                  </a:lnTo>
                  <a:lnTo>
                    <a:pt x="3337" y="2453"/>
                  </a:lnTo>
                  <a:lnTo>
                    <a:pt x="1124" y="2453"/>
                  </a:lnTo>
                  <a:lnTo>
                    <a:pt x="1124"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28"/>
            <p:cNvSpPr/>
            <p:nvPr/>
          </p:nvSpPr>
          <p:spPr>
            <a:xfrm>
              <a:off x="2390888" y="1423011"/>
              <a:ext cx="291180" cy="387186"/>
            </a:xfrm>
            <a:custGeom>
              <a:avLst/>
              <a:gdLst/>
              <a:ahLst/>
              <a:cxnLst/>
              <a:rect l="l" t="t" r="r" b="b"/>
              <a:pathLst>
                <a:path w="3409" h="4533" extrusionOk="0">
                  <a:moveTo>
                    <a:pt x="2516" y="4443"/>
                  </a:moveTo>
                  <a:lnTo>
                    <a:pt x="3408" y="4443"/>
                  </a:lnTo>
                  <a:lnTo>
                    <a:pt x="3408" y="1571"/>
                  </a:lnTo>
                  <a:cubicBezTo>
                    <a:pt x="3408" y="482"/>
                    <a:pt x="3007" y="1"/>
                    <a:pt x="1633" y="1"/>
                  </a:cubicBezTo>
                  <a:cubicBezTo>
                    <a:pt x="1151" y="1"/>
                    <a:pt x="553" y="81"/>
                    <a:pt x="143" y="206"/>
                  </a:cubicBezTo>
                  <a:lnTo>
                    <a:pt x="277" y="1035"/>
                  </a:lnTo>
                  <a:cubicBezTo>
                    <a:pt x="660" y="955"/>
                    <a:pt x="1089" y="902"/>
                    <a:pt x="1481" y="902"/>
                  </a:cubicBezTo>
                  <a:cubicBezTo>
                    <a:pt x="2177" y="902"/>
                    <a:pt x="2311" y="1071"/>
                    <a:pt x="2311" y="1553"/>
                  </a:cubicBezTo>
                  <a:lnTo>
                    <a:pt x="2311" y="2008"/>
                  </a:lnTo>
                  <a:lnTo>
                    <a:pt x="1267" y="2008"/>
                  </a:lnTo>
                  <a:cubicBezTo>
                    <a:pt x="384" y="2008"/>
                    <a:pt x="0" y="2356"/>
                    <a:pt x="0" y="3239"/>
                  </a:cubicBezTo>
                  <a:cubicBezTo>
                    <a:pt x="0" y="3988"/>
                    <a:pt x="339" y="4533"/>
                    <a:pt x="1133" y="4533"/>
                  </a:cubicBezTo>
                  <a:cubicBezTo>
                    <a:pt x="1570" y="4533"/>
                    <a:pt x="2034" y="4408"/>
                    <a:pt x="2436" y="4149"/>
                  </a:cubicBezTo>
                  <a:close/>
                  <a:moveTo>
                    <a:pt x="1508" y="2802"/>
                  </a:moveTo>
                  <a:lnTo>
                    <a:pt x="2311" y="2802"/>
                  </a:lnTo>
                  <a:lnTo>
                    <a:pt x="2311" y="3444"/>
                  </a:lnTo>
                  <a:cubicBezTo>
                    <a:pt x="2106" y="3560"/>
                    <a:pt x="1811" y="3667"/>
                    <a:pt x="1490" y="3667"/>
                  </a:cubicBezTo>
                  <a:cubicBezTo>
                    <a:pt x="1151" y="3667"/>
                    <a:pt x="1053" y="3533"/>
                    <a:pt x="1053" y="3230"/>
                  </a:cubicBezTo>
                  <a:cubicBezTo>
                    <a:pt x="1053" y="2900"/>
                    <a:pt x="1151" y="2802"/>
                    <a:pt x="1508" y="2802"/>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28"/>
            <p:cNvSpPr/>
            <p:nvPr/>
          </p:nvSpPr>
          <p:spPr>
            <a:xfrm>
              <a:off x="2733744" y="1423011"/>
              <a:ext cx="262993" cy="387186"/>
            </a:xfrm>
            <a:custGeom>
              <a:avLst/>
              <a:gdLst/>
              <a:ahLst/>
              <a:cxnLst/>
              <a:rect l="l" t="t" r="r" b="b"/>
              <a:pathLst>
                <a:path w="3079" h="4533" extrusionOk="0">
                  <a:moveTo>
                    <a:pt x="1687" y="1"/>
                  </a:moveTo>
                  <a:cubicBezTo>
                    <a:pt x="438" y="1"/>
                    <a:pt x="54" y="384"/>
                    <a:pt x="54" y="1259"/>
                  </a:cubicBezTo>
                  <a:cubicBezTo>
                    <a:pt x="54" y="2097"/>
                    <a:pt x="179" y="2374"/>
                    <a:pt x="1250" y="2632"/>
                  </a:cubicBezTo>
                  <a:cubicBezTo>
                    <a:pt x="1955" y="2802"/>
                    <a:pt x="2008" y="2936"/>
                    <a:pt x="2008" y="3203"/>
                  </a:cubicBezTo>
                  <a:cubicBezTo>
                    <a:pt x="2008" y="3533"/>
                    <a:pt x="1937" y="3640"/>
                    <a:pt x="1455" y="3640"/>
                  </a:cubicBezTo>
                  <a:cubicBezTo>
                    <a:pt x="1000" y="3640"/>
                    <a:pt x="518" y="3560"/>
                    <a:pt x="152" y="3453"/>
                  </a:cubicBezTo>
                  <a:lnTo>
                    <a:pt x="1" y="4283"/>
                  </a:lnTo>
                  <a:cubicBezTo>
                    <a:pt x="402" y="4425"/>
                    <a:pt x="1045" y="4533"/>
                    <a:pt x="1508" y="4533"/>
                  </a:cubicBezTo>
                  <a:cubicBezTo>
                    <a:pt x="2820" y="4533"/>
                    <a:pt x="3079" y="4015"/>
                    <a:pt x="3079" y="3177"/>
                  </a:cubicBezTo>
                  <a:cubicBezTo>
                    <a:pt x="3079" y="2284"/>
                    <a:pt x="2963" y="2115"/>
                    <a:pt x="1749" y="1794"/>
                  </a:cubicBezTo>
                  <a:cubicBezTo>
                    <a:pt x="1161" y="1642"/>
                    <a:pt x="1134" y="1615"/>
                    <a:pt x="1134" y="1267"/>
                  </a:cubicBezTo>
                  <a:cubicBezTo>
                    <a:pt x="1134" y="1000"/>
                    <a:pt x="1214" y="893"/>
                    <a:pt x="1687" y="893"/>
                  </a:cubicBezTo>
                  <a:cubicBezTo>
                    <a:pt x="2026" y="893"/>
                    <a:pt x="2552" y="955"/>
                    <a:pt x="2882" y="1018"/>
                  </a:cubicBezTo>
                  <a:lnTo>
                    <a:pt x="2989" y="152"/>
                  </a:lnTo>
                  <a:cubicBezTo>
                    <a:pt x="2615" y="54"/>
                    <a:pt x="2088" y="1"/>
                    <a:pt x="168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28"/>
            <p:cNvSpPr/>
            <p:nvPr/>
          </p:nvSpPr>
          <p:spPr>
            <a:xfrm>
              <a:off x="3436282" y="1430613"/>
              <a:ext cx="93871" cy="371982"/>
            </a:xfrm>
            <a:custGeom>
              <a:avLst/>
              <a:gdLst/>
              <a:ahLst/>
              <a:cxnLst/>
              <a:rect l="l" t="t" r="r" b="b"/>
              <a:pathLst>
                <a:path w="1099" h="4355" extrusionOk="0">
                  <a:moveTo>
                    <a:pt x="1" y="1"/>
                  </a:moveTo>
                  <a:lnTo>
                    <a:pt x="1" y="4354"/>
                  </a:lnTo>
                  <a:lnTo>
                    <a:pt x="1098" y="4354"/>
                  </a:lnTo>
                  <a:lnTo>
                    <a:pt x="1098"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28"/>
            <p:cNvSpPr/>
            <p:nvPr/>
          </p:nvSpPr>
          <p:spPr>
            <a:xfrm>
              <a:off x="3436282" y="1269862"/>
              <a:ext cx="93871" cy="107537"/>
            </a:xfrm>
            <a:custGeom>
              <a:avLst/>
              <a:gdLst/>
              <a:ahLst/>
              <a:cxnLst/>
              <a:rect l="l" t="t" r="r" b="b"/>
              <a:pathLst>
                <a:path w="1099" h="1259" extrusionOk="0">
                  <a:moveTo>
                    <a:pt x="1" y="1"/>
                  </a:moveTo>
                  <a:lnTo>
                    <a:pt x="1" y="1258"/>
                  </a:lnTo>
                  <a:lnTo>
                    <a:pt x="1098" y="1258"/>
                  </a:lnTo>
                  <a:lnTo>
                    <a:pt x="1098"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28"/>
            <p:cNvSpPr/>
            <p:nvPr/>
          </p:nvSpPr>
          <p:spPr>
            <a:xfrm>
              <a:off x="3594812" y="1285834"/>
              <a:ext cx="319367" cy="524363"/>
            </a:xfrm>
            <a:custGeom>
              <a:avLst/>
              <a:gdLst/>
              <a:ahLst/>
              <a:cxnLst/>
              <a:rect l="l" t="t" r="r" b="b"/>
              <a:pathLst>
                <a:path w="3739" h="6139" extrusionOk="0">
                  <a:moveTo>
                    <a:pt x="2124" y="1"/>
                  </a:moveTo>
                  <a:cubicBezTo>
                    <a:pt x="634" y="1"/>
                    <a:pt x="1" y="634"/>
                    <a:pt x="1" y="1732"/>
                  </a:cubicBezTo>
                  <a:lnTo>
                    <a:pt x="1" y="4417"/>
                  </a:lnTo>
                  <a:cubicBezTo>
                    <a:pt x="1" y="5505"/>
                    <a:pt x="634" y="6139"/>
                    <a:pt x="2124" y="6139"/>
                  </a:cubicBezTo>
                  <a:cubicBezTo>
                    <a:pt x="2677" y="6139"/>
                    <a:pt x="3248" y="6067"/>
                    <a:pt x="3738" y="5942"/>
                  </a:cubicBezTo>
                  <a:lnTo>
                    <a:pt x="3614" y="4970"/>
                  </a:lnTo>
                  <a:cubicBezTo>
                    <a:pt x="3132" y="5059"/>
                    <a:pt x="2570" y="5122"/>
                    <a:pt x="2159" y="5122"/>
                  </a:cubicBezTo>
                  <a:cubicBezTo>
                    <a:pt x="1374" y="5122"/>
                    <a:pt x="1125" y="4854"/>
                    <a:pt x="1125" y="4221"/>
                  </a:cubicBezTo>
                  <a:lnTo>
                    <a:pt x="1125" y="1928"/>
                  </a:lnTo>
                  <a:cubicBezTo>
                    <a:pt x="1125" y="1294"/>
                    <a:pt x="1374" y="1018"/>
                    <a:pt x="2159" y="1018"/>
                  </a:cubicBezTo>
                  <a:cubicBezTo>
                    <a:pt x="2570" y="1018"/>
                    <a:pt x="3132" y="1080"/>
                    <a:pt x="3614" y="1178"/>
                  </a:cubicBezTo>
                  <a:lnTo>
                    <a:pt x="3738" y="197"/>
                  </a:lnTo>
                  <a:cubicBezTo>
                    <a:pt x="3248" y="72"/>
                    <a:pt x="2677" y="1"/>
                    <a:pt x="212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28"/>
            <p:cNvSpPr/>
            <p:nvPr/>
          </p:nvSpPr>
          <p:spPr>
            <a:xfrm>
              <a:off x="3943049" y="1423011"/>
              <a:ext cx="324662" cy="387186"/>
            </a:xfrm>
            <a:custGeom>
              <a:avLst/>
              <a:gdLst/>
              <a:ahLst/>
              <a:cxnLst/>
              <a:rect l="l" t="t" r="r" b="b"/>
              <a:pathLst>
                <a:path w="3801" h="4533" extrusionOk="0">
                  <a:moveTo>
                    <a:pt x="1901" y="4533"/>
                  </a:moveTo>
                  <a:cubicBezTo>
                    <a:pt x="411" y="4533"/>
                    <a:pt x="0" y="3712"/>
                    <a:pt x="0" y="2820"/>
                  </a:cubicBezTo>
                  <a:lnTo>
                    <a:pt x="0" y="1713"/>
                  </a:lnTo>
                  <a:cubicBezTo>
                    <a:pt x="0" y="821"/>
                    <a:pt x="411" y="1"/>
                    <a:pt x="1901" y="1"/>
                  </a:cubicBezTo>
                  <a:cubicBezTo>
                    <a:pt x="3399" y="1"/>
                    <a:pt x="3801" y="821"/>
                    <a:pt x="3801" y="1713"/>
                  </a:cubicBezTo>
                  <a:lnTo>
                    <a:pt x="3801" y="2820"/>
                  </a:lnTo>
                  <a:cubicBezTo>
                    <a:pt x="3801" y="3712"/>
                    <a:pt x="3399" y="4533"/>
                    <a:pt x="1901" y="4533"/>
                  </a:cubicBezTo>
                  <a:close/>
                  <a:moveTo>
                    <a:pt x="1901" y="928"/>
                  </a:moveTo>
                  <a:cubicBezTo>
                    <a:pt x="1321" y="928"/>
                    <a:pt x="1098" y="1187"/>
                    <a:pt x="1098" y="1678"/>
                  </a:cubicBezTo>
                  <a:lnTo>
                    <a:pt x="1098" y="2855"/>
                  </a:lnTo>
                  <a:cubicBezTo>
                    <a:pt x="1098" y="3346"/>
                    <a:pt x="1321" y="3605"/>
                    <a:pt x="1901" y="3605"/>
                  </a:cubicBezTo>
                  <a:cubicBezTo>
                    <a:pt x="2481" y="3605"/>
                    <a:pt x="2712" y="3346"/>
                    <a:pt x="2712" y="2855"/>
                  </a:cubicBezTo>
                  <a:lnTo>
                    <a:pt x="2712" y="1678"/>
                  </a:lnTo>
                  <a:cubicBezTo>
                    <a:pt x="2712" y="1187"/>
                    <a:pt x="2481" y="928"/>
                    <a:pt x="1901" y="928"/>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28"/>
            <p:cNvSpPr/>
            <p:nvPr/>
          </p:nvSpPr>
          <p:spPr>
            <a:xfrm>
              <a:off x="4323317" y="1423011"/>
              <a:ext cx="192098" cy="379584"/>
            </a:xfrm>
            <a:custGeom>
              <a:avLst/>
              <a:gdLst/>
              <a:ahLst/>
              <a:cxnLst/>
              <a:rect l="l" t="t" r="r" b="b"/>
              <a:pathLst>
                <a:path w="2249" h="4444" extrusionOk="0">
                  <a:moveTo>
                    <a:pt x="2141" y="1"/>
                  </a:moveTo>
                  <a:cubicBezTo>
                    <a:pt x="1758" y="108"/>
                    <a:pt x="1240" y="411"/>
                    <a:pt x="999" y="572"/>
                  </a:cubicBezTo>
                  <a:lnTo>
                    <a:pt x="928" y="90"/>
                  </a:lnTo>
                  <a:lnTo>
                    <a:pt x="0" y="90"/>
                  </a:lnTo>
                  <a:lnTo>
                    <a:pt x="0" y="4443"/>
                  </a:lnTo>
                  <a:lnTo>
                    <a:pt x="1097" y="4443"/>
                  </a:lnTo>
                  <a:lnTo>
                    <a:pt x="1097" y="1633"/>
                  </a:lnTo>
                  <a:cubicBezTo>
                    <a:pt x="1490" y="1383"/>
                    <a:pt x="1829" y="1187"/>
                    <a:pt x="2248" y="1000"/>
                  </a:cubicBezTo>
                  <a:lnTo>
                    <a:pt x="2141"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28"/>
            <p:cNvSpPr/>
            <p:nvPr/>
          </p:nvSpPr>
          <p:spPr>
            <a:xfrm>
              <a:off x="4553425" y="1423011"/>
              <a:ext cx="315523" cy="543410"/>
            </a:xfrm>
            <a:custGeom>
              <a:avLst/>
              <a:gdLst/>
              <a:ahLst/>
              <a:cxnLst/>
              <a:rect l="l" t="t" r="r" b="b"/>
              <a:pathLst>
                <a:path w="3694" h="6362" extrusionOk="0">
                  <a:moveTo>
                    <a:pt x="3694" y="2998"/>
                  </a:moveTo>
                  <a:cubicBezTo>
                    <a:pt x="3694" y="3962"/>
                    <a:pt x="3265" y="4533"/>
                    <a:pt x="2257" y="4533"/>
                  </a:cubicBezTo>
                  <a:cubicBezTo>
                    <a:pt x="1865" y="4533"/>
                    <a:pt x="1428" y="4479"/>
                    <a:pt x="1089" y="4408"/>
                  </a:cubicBezTo>
                  <a:lnTo>
                    <a:pt x="1089" y="6210"/>
                  </a:lnTo>
                  <a:lnTo>
                    <a:pt x="0" y="6361"/>
                  </a:lnTo>
                  <a:lnTo>
                    <a:pt x="0" y="90"/>
                  </a:lnTo>
                  <a:lnTo>
                    <a:pt x="866" y="90"/>
                  </a:lnTo>
                  <a:lnTo>
                    <a:pt x="973" y="456"/>
                  </a:lnTo>
                  <a:cubicBezTo>
                    <a:pt x="1356" y="179"/>
                    <a:pt x="1802" y="1"/>
                    <a:pt x="2355" y="1"/>
                  </a:cubicBezTo>
                  <a:cubicBezTo>
                    <a:pt x="3230" y="1"/>
                    <a:pt x="3694" y="518"/>
                    <a:pt x="3694" y="1508"/>
                  </a:cubicBezTo>
                  <a:close/>
                  <a:moveTo>
                    <a:pt x="1089" y="3489"/>
                  </a:moveTo>
                  <a:cubicBezTo>
                    <a:pt x="1374" y="3551"/>
                    <a:pt x="1740" y="3605"/>
                    <a:pt x="2061" y="3605"/>
                  </a:cubicBezTo>
                  <a:cubicBezTo>
                    <a:pt x="2454" y="3605"/>
                    <a:pt x="2605" y="3417"/>
                    <a:pt x="2605" y="3025"/>
                  </a:cubicBezTo>
                  <a:lnTo>
                    <a:pt x="2605" y="1482"/>
                  </a:lnTo>
                  <a:cubicBezTo>
                    <a:pt x="2605" y="1125"/>
                    <a:pt x="2471" y="928"/>
                    <a:pt x="2070" y="928"/>
                  </a:cubicBezTo>
                  <a:cubicBezTo>
                    <a:pt x="1704" y="928"/>
                    <a:pt x="1321" y="1107"/>
                    <a:pt x="1089" y="132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28"/>
            <p:cNvSpPr/>
            <p:nvPr/>
          </p:nvSpPr>
          <p:spPr>
            <a:xfrm>
              <a:off x="867682" y="1087757"/>
              <a:ext cx="367370" cy="800936"/>
            </a:xfrm>
            <a:custGeom>
              <a:avLst/>
              <a:gdLst/>
              <a:ahLst/>
              <a:cxnLst/>
              <a:rect l="l" t="t" r="r" b="b"/>
              <a:pathLst>
                <a:path w="4301" h="9377" extrusionOk="0">
                  <a:moveTo>
                    <a:pt x="4300" y="0"/>
                  </a:moveTo>
                  <a:lnTo>
                    <a:pt x="0" y="2480"/>
                  </a:lnTo>
                  <a:lnTo>
                    <a:pt x="0" y="8440"/>
                  </a:lnTo>
                  <a:lnTo>
                    <a:pt x="1615" y="9376"/>
                  </a:lnTo>
                  <a:lnTo>
                    <a:pt x="1615" y="3417"/>
                  </a:lnTo>
                  <a:lnTo>
                    <a:pt x="4300" y="1865"/>
                  </a:lnTo>
                  <a:lnTo>
                    <a:pt x="430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28"/>
            <p:cNvSpPr/>
            <p:nvPr/>
          </p:nvSpPr>
          <p:spPr>
            <a:xfrm>
              <a:off x="1097022" y="1087757"/>
              <a:ext cx="422975" cy="933501"/>
            </a:xfrm>
            <a:custGeom>
              <a:avLst/>
              <a:gdLst/>
              <a:ahLst/>
              <a:cxnLst/>
              <a:rect l="l" t="t" r="r" b="b"/>
              <a:pathLst>
                <a:path w="4952" h="10929" extrusionOk="0">
                  <a:moveTo>
                    <a:pt x="3328" y="0"/>
                  </a:moveTo>
                  <a:lnTo>
                    <a:pt x="3328" y="4746"/>
                  </a:lnTo>
                  <a:lnTo>
                    <a:pt x="1615" y="4746"/>
                  </a:lnTo>
                  <a:lnTo>
                    <a:pt x="1615" y="2971"/>
                  </a:lnTo>
                  <a:lnTo>
                    <a:pt x="0" y="3908"/>
                  </a:lnTo>
                  <a:lnTo>
                    <a:pt x="0" y="9992"/>
                  </a:lnTo>
                  <a:lnTo>
                    <a:pt x="1615" y="10929"/>
                  </a:lnTo>
                  <a:lnTo>
                    <a:pt x="1615" y="6192"/>
                  </a:lnTo>
                  <a:lnTo>
                    <a:pt x="3328" y="6192"/>
                  </a:lnTo>
                  <a:lnTo>
                    <a:pt x="3328" y="7949"/>
                  </a:lnTo>
                  <a:lnTo>
                    <a:pt x="4952" y="7021"/>
                  </a:lnTo>
                  <a:lnTo>
                    <a:pt x="4952" y="928"/>
                  </a:lnTo>
                  <a:lnTo>
                    <a:pt x="3328"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28"/>
            <p:cNvSpPr/>
            <p:nvPr/>
          </p:nvSpPr>
          <p:spPr>
            <a:xfrm>
              <a:off x="1381197" y="1220321"/>
              <a:ext cx="368139" cy="800936"/>
            </a:xfrm>
            <a:custGeom>
              <a:avLst/>
              <a:gdLst/>
              <a:ahLst/>
              <a:cxnLst/>
              <a:rect l="l" t="t" r="r" b="b"/>
              <a:pathLst>
                <a:path w="4310" h="9377" extrusionOk="0">
                  <a:moveTo>
                    <a:pt x="2686" y="1"/>
                  </a:moveTo>
                  <a:lnTo>
                    <a:pt x="2686" y="5960"/>
                  </a:lnTo>
                  <a:lnTo>
                    <a:pt x="1" y="7512"/>
                  </a:lnTo>
                  <a:lnTo>
                    <a:pt x="1" y="9377"/>
                  </a:lnTo>
                  <a:lnTo>
                    <a:pt x="4310" y="6897"/>
                  </a:lnTo>
                  <a:lnTo>
                    <a:pt x="4310" y="928"/>
                  </a:lnTo>
                  <a:lnTo>
                    <a:pt x="2686"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1" name="Google Shape;681;p28"/>
          <p:cNvGrpSpPr/>
          <p:nvPr/>
        </p:nvGrpSpPr>
        <p:grpSpPr>
          <a:xfrm>
            <a:off x="10957281" y="5450157"/>
            <a:ext cx="733117" cy="733886"/>
            <a:chOff x="3302181" y="5450157"/>
            <a:chExt cx="733117" cy="733886"/>
          </a:xfrm>
        </p:grpSpPr>
        <p:sp>
          <p:nvSpPr>
            <p:cNvPr id="682" name="Google Shape;682;p28"/>
            <p:cNvSpPr/>
            <p:nvPr/>
          </p:nvSpPr>
          <p:spPr>
            <a:xfrm>
              <a:off x="3302181" y="5450157"/>
              <a:ext cx="733117" cy="733886"/>
            </a:xfrm>
            <a:custGeom>
              <a:avLst/>
              <a:gdLst/>
              <a:ahLst/>
              <a:cxnLst/>
              <a:rect l="l" t="t" r="r" b="b"/>
              <a:pathLst>
                <a:path w="8583" h="8592" extrusionOk="0">
                  <a:moveTo>
                    <a:pt x="4292" y="0"/>
                  </a:moveTo>
                  <a:cubicBezTo>
                    <a:pt x="1919" y="0"/>
                    <a:pt x="1" y="1918"/>
                    <a:pt x="1" y="4291"/>
                  </a:cubicBezTo>
                  <a:cubicBezTo>
                    <a:pt x="1" y="6664"/>
                    <a:pt x="1919" y="8591"/>
                    <a:pt x="4292" y="8591"/>
                  </a:cubicBezTo>
                  <a:cubicBezTo>
                    <a:pt x="6665" y="8591"/>
                    <a:pt x="8583" y="6664"/>
                    <a:pt x="8583" y="4291"/>
                  </a:cubicBezTo>
                  <a:cubicBezTo>
                    <a:pt x="8583" y="1918"/>
                    <a:pt x="6665" y="0"/>
                    <a:pt x="4292" y="0"/>
                  </a:cubicBezTo>
                  <a:close/>
                </a:path>
              </a:pathLst>
            </a:custGeom>
            <a:solidFill>
              <a:srgbClr val="F7F8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28"/>
            <p:cNvSpPr/>
            <p:nvPr/>
          </p:nvSpPr>
          <p:spPr>
            <a:xfrm>
              <a:off x="3495731" y="5658911"/>
              <a:ext cx="346016" cy="316292"/>
            </a:xfrm>
            <a:custGeom>
              <a:avLst/>
              <a:gdLst/>
              <a:ahLst/>
              <a:cxnLst/>
              <a:rect l="l" t="t" r="r" b="b"/>
              <a:pathLst>
                <a:path w="4051" h="3703" extrusionOk="0">
                  <a:moveTo>
                    <a:pt x="2775" y="750"/>
                  </a:moveTo>
                  <a:cubicBezTo>
                    <a:pt x="2695" y="750"/>
                    <a:pt x="2633" y="821"/>
                    <a:pt x="2633" y="893"/>
                  </a:cubicBezTo>
                  <a:cubicBezTo>
                    <a:pt x="2633" y="959"/>
                    <a:pt x="2694" y="1010"/>
                    <a:pt x="2760" y="1010"/>
                  </a:cubicBezTo>
                  <a:cubicBezTo>
                    <a:pt x="2765" y="1010"/>
                    <a:pt x="2770" y="1009"/>
                    <a:pt x="2775" y="1009"/>
                  </a:cubicBezTo>
                  <a:lnTo>
                    <a:pt x="3150" y="1009"/>
                  </a:lnTo>
                  <a:lnTo>
                    <a:pt x="1972" y="2115"/>
                  </a:lnTo>
                  <a:lnTo>
                    <a:pt x="1553" y="1758"/>
                  </a:lnTo>
                  <a:cubicBezTo>
                    <a:pt x="1526" y="1731"/>
                    <a:pt x="1482" y="1713"/>
                    <a:pt x="1446" y="1713"/>
                  </a:cubicBezTo>
                  <a:cubicBezTo>
                    <a:pt x="1410" y="1713"/>
                    <a:pt x="1384" y="1722"/>
                    <a:pt x="1366" y="1749"/>
                  </a:cubicBezTo>
                  <a:lnTo>
                    <a:pt x="483" y="2543"/>
                  </a:lnTo>
                  <a:cubicBezTo>
                    <a:pt x="429" y="2588"/>
                    <a:pt x="420" y="2677"/>
                    <a:pt x="465" y="2730"/>
                  </a:cubicBezTo>
                  <a:cubicBezTo>
                    <a:pt x="493" y="2758"/>
                    <a:pt x="530" y="2772"/>
                    <a:pt x="568" y="2772"/>
                  </a:cubicBezTo>
                  <a:cubicBezTo>
                    <a:pt x="602" y="2772"/>
                    <a:pt x="635" y="2761"/>
                    <a:pt x="661" y="2739"/>
                  </a:cubicBezTo>
                  <a:lnTo>
                    <a:pt x="1455" y="2026"/>
                  </a:lnTo>
                  <a:lnTo>
                    <a:pt x="1874" y="2373"/>
                  </a:lnTo>
                  <a:cubicBezTo>
                    <a:pt x="1902" y="2401"/>
                    <a:pt x="1940" y="2415"/>
                    <a:pt x="1977" y="2415"/>
                  </a:cubicBezTo>
                  <a:cubicBezTo>
                    <a:pt x="2011" y="2415"/>
                    <a:pt x="2045" y="2404"/>
                    <a:pt x="2071" y="2382"/>
                  </a:cubicBezTo>
                  <a:lnTo>
                    <a:pt x="3346" y="1187"/>
                  </a:lnTo>
                  <a:lnTo>
                    <a:pt x="3346" y="1588"/>
                  </a:lnTo>
                  <a:cubicBezTo>
                    <a:pt x="3346" y="1660"/>
                    <a:pt x="3409" y="1713"/>
                    <a:pt x="3480" y="1713"/>
                  </a:cubicBezTo>
                  <a:cubicBezTo>
                    <a:pt x="3551" y="1713"/>
                    <a:pt x="3614" y="1660"/>
                    <a:pt x="3614" y="1588"/>
                  </a:cubicBezTo>
                  <a:lnTo>
                    <a:pt x="3614" y="884"/>
                  </a:lnTo>
                  <a:cubicBezTo>
                    <a:pt x="3614" y="812"/>
                    <a:pt x="3551" y="750"/>
                    <a:pt x="3480" y="750"/>
                  </a:cubicBezTo>
                  <a:close/>
                  <a:moveTo>
                    <a:pt x="126" y="0"/>
                  </a:moveTo>
                  <a:cubicBezTo>
                    <a:pt x="54" y="0"/>
                    <a:pt x="1" y="54"/>
                    <a:pt x="1" y="134"/>
                  </a:cubicBezTo>
                  <a:lnTo>
                    <a:pt x="1" y="3569"/>
                  </a:lnTo>
                  <a:cubicBezTo>
                    <a:pt x="1" y="3640"/>
                    <a:pt x="54" y="3703"/>
                    <a:pt x="126" y="3703"/>
                  </a:cubicBezTo>
                  <a:lnTo>
                    <a:pt x="3917" y="3703"/>
                  </a:lnTo>
                  <a:cubicBezTo>
                    <a:pt x="3989" y="3703"/>
                    <a:pt x="4051" y="3640"/>
                    <a:pt x="4051" y="3569"/>
                  </a:cubicBezTo>
                  <a:cubicBezTo>
                    <a:pt x="4051" y="3489"/>
                    <a:pt x="3989" y="3435"/>
                    <a:pt x="3917" y="3435"/>
                  </a:cubicBezTo>
                  <a:lnTo>
                    <a:pt x="260" y="3435"/>
                  </a:lnTo>
                  <a:lnTo>
                    <a:pt x="260" y="134"/>
                  </a:lnTo>
                  <a:cubicBezTo>
                    <a:pt x="260" y="54"/>
                    <a:pt x="206" y="0"/>
                    <a:pt x="126" y="0"/>
                  </a:cubicBezTo>
                  <a:close/>
                </a:path>
              </a:pathLst>
            </a:custGeom>
            <a:solidFill>
              <a:srgbClr val="D2D4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4" name="Google Shape;684;p28"/>
          <p:cNvGrpSpPr/>
          <p:nvPr/>
        </p:nvGrpSpPr>
        <p:grpSpPr>
          <a:xfrm>
            <a:off x="9767877" y="5450157"/>
            <a:ext cx="733886" cy="733886"/>
            <a:chOff x="2112777" y="5450157"/>
            <a:chExt cx="733886" cy="733886"/>
          </a:xfrm>
        </p:grpSpPr>
        <p:sp>
          <p:nvSpPr>
            <p:cNvPr id="685" name="Google Shape;685;p28"/>
            <p:cNvSpPr/>
            <p:nvPr/>
          </p:nvSpPr>
          <p:spPr>
            <a:xfrm>
              <a:off x="2112777" y="5450157"/>
              <a:ext cx="733886" cy="733886"/>
            </a:xfrm>
            <a:custGeom>
              <a:avLst/>
              <a:gdLst/>
              <a:ahLst/>
              <a:cxnLst/>
              <a:rect l="l" t="t" r="r" b="b"/>
              <a:pathLst>
                <a:path w="8592" h="8592" extrusionOk="0">
                  <a:moveTo>
                    <a:pt x="4300" y="0"/>
                  </a:moveTo>
                  <a:cubicBezTo>
                    <a:pt x="1927" y="0"/>
                    <a:pt x="0" y="1918"/>
                    <a:pt x="0" y="4291"/>
                  </a:cubicBezTo>
                  <a:cubicBezTo>
                    <a:pt x="0" y="6664"/>
                    <a:pt x="1927" y="8591"/>
                    <a:pt x="4300" y="8591"/>
                  </a:cubicBezTo>
                  <a:cubicBezTo>
                    <a:pt x="6673" y="8591"/>
                    <a:pt x="8591" y="6664"/>
                    <a:pt x="8591" y="4291"/>
                  </a:cubicBezTo>
                  <a:cubicBezTo>
                    <a:pt x="8591" y="1918"/>
                    <a:pt x="6673" y="0"/>
                    <a:pt x="4300" y="0"/>
                  </a:cubicBezTo>
                  <a:close/>
                </a:path>
              </a:pathLst>
            </a:custGeom>
            <a:solidFill>
              <a:srgbClr val="F7F8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28"/>
            <p:cNvSpPr/>
            <p:nvPr/>
          </p:nvSpPr>
          <p:spPr>
            <a:xfrm>
              <a:off x="2238508" y="5575119"/>
              <a:ext cx="483193" cy="483193"/>
            </a:xfrm>
            <a:custGeom>
              <a:avLst/>
              <a:gdLst/>
              <a:ahLst/>
              <a:cxnLst/>
              <a:rect l="l" t="t" r="r" b="b"/>
              <a:pathLst>
                <a:path w="5657" h="5657" extrusionOk="0">
                  <a:moveTo>
                    <a:pt x="0" y="2828"/>
                  </a:moveTo>
                  <a:lnTo>
                    <a:pt x="2828" y="0"/>
                  </a:lnTo>
                  <a:lnTo>
                    <a:pt x="5656" y="2828"/>
                  </a:lnTo>
                  <a:lnTo>
                    <a:pt x="2828" y="5656"/>
                  </a:lnTo>
                  <a:close/>
                  <a:moveTo>
                    <a:pt x="2828" y="366"/>
                  </a:moveTo>
                  <a:lnTo>
                    <a:pt x="5290" y="2828"/>
                  </a:lnTo>
                  <a:lnTo>
                    <a:pt x="2828" y="5290"/>
                  </a:lnTo>
                  <a:lnTo>
                    <a:pt x="366" y="2828"/>
                  </a:lnTo>
                  <a:close/>
                </a:path>
              </a:pathLst>
            </a:custGeom>
            <a:solidFill>
              <a:srgbClr val="D2D4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28"/>
            <p:cNvSpPr/>
            <p:nvPr/>
          </p:nvSpPr>
          <p:spPr>
            <a:xfrm>
              <a:off x="2379442" y="5748853"/>
              <a:ext cx="201238" cy="153235"/>
            </a:xfrm>
            <a:custGeom>
              <a:avLst/>
              <a:gdLst/>
              <a:ahLst/>
              <a:cxnLst/>
              <a:rect l="l" t="t" r="r" b="b"/>
              <a:pathLst>
                <a:path w="2356" h="1794" extrusionOk="0">
                  <a:moveTo>
                    <a:pt x="1" y="1053"/>
                  </a:moveTo>
                  <a:lnTo>
                    <a:pt x="179" y="874"/>
                  </a:lnTo>
                  <a:lnTo>
                    <a:pt x="723" y="1428"/>
                  </a:lnTo>
                  <a:lnTo>
                    <a:pt x="2177" y="0"/>
                  </a:lnTo>
                  <a:lnTo>
                    <a:pt x="2356" y="187"/>
                  </a:lnTo>
                  <a:lnTo>
                    <a:pt x="723" y="1793"/>
                  </a:lnTo>
                  <a:close/>
                </a:path>
              </a:pathLst>
            </a:custGeom>
            <a:solidFill>
              <a:srgbClr val="D2D4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8" name="Google Shape;688;p28"/>
          <p:cNvGrpSpPr/>
          <p:nvPr/>
        </p:nvGrpSpPr>
        <p:grpSpPr>
          <a:xfrm>
            <a:off x="10913121" y="3068958"/>
            <a:ext cx="733886" cy="733800"/>
            <a:chOff x="3258021" y="3068958"/>
            <a:chExt cx="733886" cy="733800"/>
          </a:xfrm>
        </p:grpSpPr>
        <p:sp>
          <p:nvSpPr>
            <p:cNvPr id="689" name="Google Shape;689;p28"/>
            <p:cNvSpPr/>
            <p:nvPr/>
          </p:nvSpPr>
          <p:spPr>
            <a:xfrm>
              <a:off x="3258021" y="3068958"/>
              <a:ext cx="733886" cy="733800"/>
            </a:xfrm>
            <a:custGeom>
              <a:avLst/>
              <a:gdLst/>
              <a:ahLst/>
              <a:cxnLst/>
              <a:rect l="l" t="t" r="r" b="b"/>
              <a:pathLst>
                <a:path w="8592" h="8591" extrusionOk="0">
                  <a:moveTo>
                    <a:pt x="0" y="0"/>
                  </a:moveTo>
                  <a:lnTo>
                    <a:pt x="0" y="8591"/>
                  </a:lnTo>
                  <a:lnTo>
                    <a:pt x="8591" y="8591"/>
                  </a:lnTo>
                  <a:lnTo>
                    <a:pt x="859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28"/>
            <p:cNvSpPr/>
            <p:nvPr/>
          </p:nvSpPr>
          <p:spPr>
            <a:xfrm>
              <a:off x="3418772" y="3182474"/>
              <a:ext cx="412384" cy="506767"/>
            </a:xfrm>
            <a:custGeom>
              <a:avLst/>
              <a:gdLst/>
              <a:ahLst/>
              <a:cxnLst/>
              <a:rect l="l" t="t" r="r" b="b"/>
              <a:pathLst>
                <a:path w="4828" h="5933" extrusionOk="0">
                  <a:moveTo>
                    <a:pt x="2347" y="9"/>
                  </a:moveTo>
                  <a:cubicBezTo>
                    <a:pt x="2383" y="0"/>
                    <a:pt x="2418" y="0"/>
                    <a:pt x="2445" y="9"/>
                  </a:cubicBezTo>
                  <a:lnTo>
                    <a:pt x="2677" y="98"/>
                  </a:lnTo>
                  <a:lnTo>
                    <a:pt x="2677" y="98"/>
                  </a:lnTo>
                  <a:cubicBezTo>
                    <a:pt x="3266" y="312"/>
                    <a:pt x="3873" y="393"/>
                    <a:pt x="4488" y="366"/>
                  </a:cubicBezTo>
                  <a:lnTo>
                    <a:pt x="4675" y="357"/>
                  </a:lnTo>
                  <a:cubicBezTo>
                    <a:pt x="4711" y="348"/>
                    <a:pt x="4756" y="366"/>
                    <a:pt x="4782" y="393"/>
                  </a:cubicBezTo>
                  <a:cubicBezTo>
                    <a:pt x="4809" y="420"/>
                    <a:pt x="4827" y="455"/>
                    <a:pt x="4827" y="491"/>
                  </a:cubicBezTo>
                  <a:lnTo>
                    <a:pt x="4827" y="3355"/>
                  </a:lnTo>
                  <a:cubicBezTo>
                    <a:pt x="4827" y="4086"/>
                    <a:pt x="4426" y="4755"/>
                    <a:pt x="3685" y="5192"/>
                  </a:cubicBezTo>
                  <a:lnTo>
                    <a:pt x="3685" y="5192"/>
                  </a:lnTo>
                  <a:lnTo>
                    <a:pt x="3685" y="5192"/>
                  </a:lnTo>
                  <a:lnTo>
                    <a:pt x="2481" y="5906"/>
                  </a:lnTo>
                  <a:cubicBezTo>
                    <a:pt x="2436" y="5933"/>
                    <a:pt x="2383" y="5933"/>
                    <a:pt x="2338" y="5906"/>
                  </a:cubicBezTo>
                  <a:lnTo>
                    <a:pt x="1143" y="5192"/>
                  </a:lnTo>
                  <a:lnTo>
                    <a:pt x="1134" y="5192"/>
                  </a:lnTo>
                  <a:lnTo>
                    <a:pt x="1134" y="5192"/>
                  </a:lnTo>
                  <a:cubicBezTo>
                    <a:pt x="393" y="4755"/>
                    <a:pt x="1" y="4086"/>
                    <a:pt x="1" y="3355"/>
                  </a:cubicBezTo>
                  <a:lnTo>
                    <a:pt x="1" y="491"/>
                  </a:lnTo>
                  <a:cubicBezTo>
                    <a:pt x="1" y="455"/>
                    <a:pt x="19" y="420"/>
                    <a:pt x="45" y="393"/>
                  </a:cubicBezTo>
                  <a:cubicBezTo>
                    <a:pt x="72" y="366"/>
                    <a:pt x="108" y="348"/>
                    <a:pt x="152" y="357"/>
                  </a:cubicBezTo>
                  <a:lnTo>
                    <a:pt x="304" y="366"/>
                  </a:lnTo>
                  <a:cubicBezTo>
                    <a:pt x="920" y="393"/>
                    <a:pt x="1544" y="312"/>
                    <a:pt x="2115" y="98"/>
                  </a:cubicBezTo>
                  <a:close/>
                  <a:moveTo>
                    <a:pt x="2401" y="286"/>
                  </a:moveTo>
                  <a:lnTo>
                    <a:pt x="2213" y="357"/>
                  </a:lnTo>
                  <a:cubicBezTo>
                    <a:pt x="1607" y="589"/>
                    <a:pt x="938" y="678"/>
                    <a:pt x="295" y="643"/>
                  </a:cubicBezTo>
                  <a:cubicBezTo>
                    <a:pt x="286" y="643"/>
                    <a:pt x="286" y="643"/>
                    <a:pt x="286" y="643"/>
                  </a:cubicBezTo>
                  <a:lnTo>
                    <a:pt x="277" y="643"/>
                  </a:lnTo>
                  <a:lnTo>
                    <a:pt x="277" y="3355"/>
                  </a:lnTo>
                  <a:cubicBezTo>
                    <a:pt x="277" y="3970"/>
                    <a:pt x="616" y="4559"/>
                    <a:pt x="1277" y="4951"/>
                  </a:cubicBezTo>
                  <a:lnTo>
                    <a:pt x="1277" y="4951"/>
                  </a:lnTo>
                  <a:lnTo>
                    <a:pt x="2409" y="5629"/>
                  </a:lnTo>
                  <a:lnTo>
                    <a:pt x="3542" y="4951"/>
                  </a:lnTo>
                  <a:lnTo>
                    <a:pt x="3542" y="4951"/>
                  </a:lnTo>
                  <a:cubicBezTo>
                    <a:pt x="4212" y="4559"/>
                    <a:pt x="4551" y="3970"/>
                    <a:pt x="4551" y="3355"/>
                  </a:cubicBezTo>
                  <a:lnTo>
                    <a:pt x="4551" y="643"/>
                  </a:lnTo>
                  <a:lnTo>
                    <a:pt x="4506" y="643"/>
                  </a:lnTo>
                  <a:cubicBezTo>
                    <a:pt x="4506" y="643"/>
                    <a:pt x="4506" y="643"/>
                    <a:pt x="4506" y="643"/>
                  </a:cubicBezTo>
                  <a:cubicBezTo>
                    <a:pt x="3855" y="678"/>
                    <a:pt x="3203" y="589"/>
                    <a:pt x="2588" y="357"/>
                  </a:cubicBezTo>
                  <a:lnTo>
                    <a:pt x="2579" y="357"/>
                  </a:lnTo>
                  <a:lnTo>
                    <a:pt x="2579" y="357"/>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28"/>
            <p:cNvSpPr/>
            <p:nvPr/>
          </p:nvSpPr>
          <p:spPr>
            <a:xfrm>
              <a:off x="3522466" y="3334855"/>
              <a:ext cx="228656" cy="173820"/>
            </a:xfrm>
            <a:custGeom>
              <a:avLst/>
              <a:gdLst/>
              <a:ahLst/>
              <a:cxnLst/>
              <a:rect l="l" t="t" r="r" b="b"/>
              <a:pathLst>
                <a:path w="2677" h="2035" extrusionOk="0">
                  <a:moveTo>
                    <a:pt x="0" y="1205"/>
                  </a:moveTo>
                  <a:lnTo>
                    <a:pt x="205" y="1000"/>
                  </a:lnTo>
                  <a:lnTo>
                    <a:pt x="830" y="1624"/>
                  </a:lnTo>
                  <a:lnTo>
                    <a:pt x="2471" y="0"/>
                  </a:lnTo>
                  <a:lnTo>
                    <a:pt x="2676" y="215"/>
                  </a:lnTo>
                  <a:lnTo>
                    <a:pt x="830" y="2034"/>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2" name="Google Shape;692;p28"/>
          <p:cNvGrpSpPr/>
          <p:nvPr/>
        </p:nvGrpSpPr>
        <p:grpSpPr>
          <a:xfrm>
            <a:off x="12145232" y="5450157"/>
            <a:ext cx="733886" cy="733886"/>
            <a:chOff x="4490132" y="5450157"/>
            <a:chExt cx="733886" cy="733886"/>
          </a:xfrm>
        </p:grpSpPr>
        <p:sp>
          <p:nvSpPr>
            <p:cNvPr id="693" name="Google Shape;693;p28"/>
            <p:cNvSpPr/>
            <p:nvPr/>
          </p:nvSpPr>
          <p:spPr>
            <a:xfrm>
              <a:off x="4490132" y="5450157"/>
              <a:ext cx="733886" cy="733886"/>
            </a:xfrm>
            <a:custGeom>
              <a:avLst/>
              <a:gdLst/>
              <a:ahLst/>
              <a:cxnLst/>
              <a:rect l="l" t="t" r="r" b="b"/>
              <a:pathLst>
                <a:path w="8592" h="8592" extrusionOk="0">
                  <a:moveTo>
                    <a:pt x="4301" y="0"/>
                  </a:moveTo>
                  <a:cubicBezTo>
                    <a:pt x="1928" y="0"/>
                    <a:pt x="1" y="1918"/>
                    <a:pt x="1" y="4291"/>
                  </a:cubicBezTo>
                  <a:cubicBezTo>
                    <a:pt x="1" y="6664"/>
                    <a:pt x="1928" y="8591"/>
                    <a:pt x="4301" y="8591"/>
                  </a:cubicBezTo>
                  <a:cubicBezTo>
                    <a:pt x="6674" y="8591"/>
                    <a:pt x="8592" y="6664"/>
                    <a:pt x="8592" y="4291"/>
                  </a:cubicBezTo>
                  <a:cubicBezTo>
                    <a:pt x="8592" y="1918"/>
                    <a:pt x="6674" y="0"/>
                    <a:pt x="4301" y="0"/>
                  </a:cubicBezTo>
                  <a:close/>
                </a:path>
              </a:pathLst>
            </a:custGeom>
            <a:solidFill>
              <a:srgbClr val="F7F8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28"/>
            <p:cNvSpPr/>
            <p:nvPr/>
          </p:nvSpPr>
          <p:spPr>
            <a:xfrm>
              <a:off x="4649431" y="5633031"/>
              <a:ext cx="405465" cy="358231"/>
            </a:xfrm>
            <a:custGeom>
              <a:avLst/>
              <a:gdLst/>
              <a:ahLst/>
              <a:cxnLst/>
              <a:rect l="l" t="t" r="r" b="b"/>
              <a:pathLst>
                <a:path w="4747" h="4194" extrusionOk="0">
                  <a:moveTo>
                    <a:pt x="2561" y="491"/>
                  </a:moveTo>
                  <a:cubicBezTo>
                    <a:pt x="2802" y="259"/>
                    <a:pt x="3132" y="125"/>
                    <a:pt x="3471" y="125"/>
                  </a:cubicBezTo>
                  <a:cubicBezTo>
                    <a:pt x="3810" y="125"/>
                    <a:pt x="4131" y="259"/>
                    <a:pt x="4372" y="491"/>
                  </a:cubicBezTo>
                  <a:cubicBezTo>
                    <a:pt x="4612" y="732"/>
                    <a:pt x="4746" y="1062"/>
                    <a:pt x="4746" y="1401"/>
                  </a:cubicBezTo>
                  <a:cubicBezTo>
                    <a:pt x="4746" y="1740"/>
                    <a:pt x="4612" y="2061"/>
                    <a:pt x="4372" y="2302"/>
                  </a:cubicBezTo>
                  <a:lnTo>
                    <a:pt x="2525" y="4148"/>
                  </a:lnTo>
                  <a:cubicBezTo>
                    <a:pt x="2471" y="4193"/>
                    <a:pt x="2391" y="4193"/>
                    <a:pt x="2347" y="4148"/>
                  </a:cubicBezTo>
                  <a:lnTo>
                    <a:pt x="500" y="2302"/>
                  </a:lnTo>
                  <a:cubicBezTo>
                    <a:pt x="0" y="1802"/>
                    <a:pt x="0" y="990"/>
                    <a:pt x="500" y="491"/>
                  </a:cubicBezTo>
                  <a:cubicBezTo>
                    <a:pt x="999" y="0"/>
                    <a:pt x="1802" y="0"/>
                    <a:pt x="2302" y="491"/>
                  </a:cubicBezTo>
                  <a:lnTo>
                    <a:pt x="2436" y="625"/>
                  </a:lnTo>
                  <a:close/>
                  <a:moveTo>
                    <a:pt x="3471" y="375"/>
                  </a:moveTo>
                  <a:cubicBezTo>
                    <a:pt x="3194" y="375"/>
                    <a:pt x="2935" y="482"/>
                    <a:pt x="2748" y="678"/>
                  </a:cubicBezTo>
                  <a:lnTo>
                    <a:pt x="2525" y="901"/>
                  </a:lnTo>
                  <a:cubicBezTo>
                    <a:pt x="2498" y="919"/>
                    <a:pt x="2471" y="937"/>
                    <a:pt x="2436" y="937"/>
                  </a:cubicBezTo>
                  <a:cubicBezTo>
                    <a:pt x="2400" y="937"/>
                    <a:pt x="2364" y="919"/>
                    <a:pt x="2347" y="901"/>
                  </a:cubicBezTo>
                  <a:lnTo>
                    <a:pt x="2124" y="678"/>
                  </a:lnTo>
                  <a:cubicBezTo>
                    <a:pt x="1722" y="277"/>
                    <a:pt x="1080" y="277"/>
                    <a:pt x="678" y="678"/>
                  </a:cubicBezTo>
                  <a:cubicBezTo>
                    <a:pt x="277" y="1080"/>
                    <a:pt x="277" y="1722"/>
                    <a:pt x="678" y="2114"/>
                  </a:cubicBezTo>
                  <a:lnTo>
                    <a:pt x="2436" y="3872"/>
                  </a:lnTo>
                  <a:lnTo>
                    <a:pt x="4184" y="2114"/>
                  </a:lnTo>
                  <a:cubicBezTo>
                    <a:pt x="4381" y="1927"/>
                    <a:pt x="4488" y="1668"/>
                    <a:pt x="4488" y="1401"/>
                  </a:cubicBezTo>
                  <a:cubicBezTo>
                    <a:pt x="4488" y="1124"/>
                    <a:pt x="4381" y="865"/>
                    <a:pt x="4184" y="678"/>
                  </a:cubicBezTo>
                  <a:cubicBezTo>
                    <a:pt x="3997" y="482"/>
                    <a:pt x="3738" y="375"/>
                    <a:pt x="3471" y="375"/>
                  </a:cubicBezTo>
                  <a:close/>
                </a:path>
              </a:pathLst>
            </a:custGeom>
            <a:solidFill>
              <a:srgbClr val="D2D4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5" name="Google Shape;695;p28"/>
          <p:cNvGrpSpPr/>
          <p:nvPr/>
        </p:nvGrpSpPr>
        <p:grpSpPr>
          <a:xfrm>
            <a:off x="8579925" y="5450157"/>
            <a:ext cx="733117" cy="733886"/>
            <a:chOff x="924825" y="5450157"/>
            <a:chExt cx="733117" cy="733886"/>
          </a:xfrm>
        </p:grpSpPr>
        <p:sp>
          <p:nvSpPr>
            <p:cNvPr id="696" name="Google Shape;696;p28"/>
            <p:cNvSpPr/>
            <p:nvPr/>
          </p:nvSpPr>
          <p:spPr>
            <a:xfrm>
              <a:off x="924825" y="5450157"/>
              <a:ext cx="733117" cy="733886"/>
            </a:xfrm>
            <a:custGeom>
              <a:avLst/>
              <a:gdLst/>
              <a:ahLst/>
              <a:cxnLst/>
              <a:rect l="l" t="t" r="r" b="b"/>
              <a:pathLst>
                <a:path w="8583" h="8592" extrusionOk="0">
                  <a:moveTo>
                    <a:pt x="4291" y="0"/>
                  </a:moveTo>
                  <a:cubicBezTo>
                    <a:pt x="1918" y="0"/>
                    <a:pt x="0" y="1918"/>
                    <a:pt x="0" y="4291"/>
                  </a:cubicBezTo>
                  <a:cubicBezTo>
                    <a:pt x="0" y="6664"/>
                    <a:pt x="1918" y="8591"/>
                    <a:pt x="4291" y="8591"/>
                  </a:cubicBezTo>
                  <a:cubicBezTo>
                    <a:pt x="6664" y="8591"/>
                    <a:pt x="8582" y="6664"/>
                    <a:pt x="8582" y="4291"/>
                  </a:cubicBezTo>
                  <a:cubicBezTo>
                    <a:pt x="8582" y="1918"/>
                    <a:pt x="6664" y="0"/>
                    <a:pt x="4291" y="0"/>
                  </a:cubicBezTo>
                  <a:close/>
                </a:path>
              </a:pathLst>
            </a:custGeom>
            <a:solidFill>
              <a:srgbClr val="F7F8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28"/>
            <p:cNvSpPr/>
            <p:nvPr/>
          </p:nvSpPr>
          <p:spPr>
            <a:xfrm>
              <a:off x="1049787" y="5575119"/>
              <a:ext cx="293401" cy="407686"/>
            </a:xfrm>
            <a:custGeom>
              <a:avLst/>
              <a:gdLst/>
              <a:ahLst/>
              <a:cxnLst/>
              <a:rect l="l" t="t" r="r" b="b"/>
              <a:pathLst>
                <a:path w="3435" h="4773" extrusionOk="0">
                  <a:moveTo>
                    <a:pt x="2828" y="0"/>
                  </a:moveTo>
                  <a:lnTo>
                    <a:pt x="0" y="2828"/>
                  </a:lnTo>
                  <a:lnTo>
                    <a:pt x="1936" y="4773"/>
                  </a:lnTo>
                  <a:lnTo>
                    <a:pt x="2552" y="4157"/>
                  </a:lnTo>
                  <a:lnTo>
                    <a:pt x="1999" y="3613"/>
                  </a:lnTo>
                  <a:lnTo>
                    <a:pt x="1829" y="3774"/>
                  </a:lnTo>
                  <a:lnTo>
                    <a:pt x="2213" y="4157"/>
                  </a:lnTo>
                  <a:lnTo>
                    <a:pt x="1936" y="4434"/>
                  </a:lnTo>
                  <a:lnTo>
                    <a:pt x="1222" y="3720"/>
                  </a:lnTo>
                  <a:lnTo>
                    <a:pt x="1936" y="2998"/>
                  </a:lnTo>
                  <a:lnTo>
                    <a:pt x="2382" y="3444"/>
                  </a:lnTo>
                  <a:lnTo>
                    <a:pt x="3435" y="2391"/>
                  </a:lnTo>
                  <a:lnTo>
                    <a:pt x="2882" y="1838"/>
                  </a:lnTo>
                  <a:lnTo>
                    <a:pt x="2721" y="1998"/>
                  </a:lnTo>
                  <a:lnTo>
                    <a:pt x="3105" y="2391"/>
                  </a:lnTo>
                  <a:lnTo>
                    <a:pt x="2382" y="3105"/>
                  </a:lnTo>
                  <a:lnTo>
                    <a:pt x="1553" y="2275"/>
                  </a:lnTo>
                  <a:lnTo>
                    <a:pt x="1383" y="2445"/>
                  </a:lnTo>
                  <a:lnTo>
                    <a:pt x="1776" y="2828"/>
                  </a:lnTo>
                  <a:lnTo>
                    <a:pt x="1053" y="3551"/>
                  </a:lnTo>
                  <a:lnTo>
                    <a:pt x="330" y="2828"/>
                  </a:lnTo>
                  <a:lnTo>
                    <a:pt x="607" y="2552"/>
                  </a:lnTo>
                  <a:lnTo>
                    <a:pt x="991" y="2935"/>
                  </a:lnTo>
                  <a:lnTo>
                    <a:pt x="1160" y="2775"/>
                  </a:lnTo>
                  <a:lnTo>
                    <a:pt x="776" y="2391"/>
                  </a:lnTo>
                  <a:lnTo>
                    <a:pt x="1499" y="1668"/>
                  </a:lnTo>
                  <a:lnTo>
                    <a:pt x="2320" y="2498"/>
                  </a:lnTo>
                  <a:lnTo>
                    <a:pt x="2489" y="2329"/>
                  </a:lnTo>
                  <a:lnTo>
                    <a:pt x="1660" y="1499"/>
                  </a:lnTo>
                  <a:lnTo>
                    <a:pt x="1936" y="1222"/>
                  </a:lnTo>
                  <a:lnTo>
                    <a:pt x="2382" y="1668"/>
                  </a:lnTo>
                  <a:lnTo>
                    <a:pt x="2935" y="1115"/>
                  </a:lnTo>
                  <a:lnTo>
                    <a:pt x="2766" y="946"/>
                  </a:lnTo>
                  <a:lnTo>
                    <a:pt x="2382" y="1329"/>
                  </a:lnTo>
                  <a:lnTo>
                    <a:pt x="2106" y="1053"/>
                  </a:lnTo>
                  <a:lnTo>
                    <a:pt x="2828" y="339"/>
                  </a:lnTo>
                  <a:lnTo>
                    <a:pt x="3212" y="723"/>
                  </a:lnTo>
                  <a:lnTo>
                    <a:pt x="3381" y="553"/>
                  </a:lnTo>
                  <a:lnTo>
                    <a:pt x="2828" y="0"/>
                  </a:lnTo>
                  <a:close/>
                </a:path>
              </a:pathLst>
            </a:custGeom>
            <a:solidFill>
              <a:srgbClr val="D2D4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28"/>
            <p:cNvSpPr/>
            <p:nvPr/>
          </p:nvSpPr>
          <p:spPr>
            <a:xfrm>
              <a:off x="1244106" y="5655837"/>
              <a:ext cx="288874" cy="402475"/>
            </a:xfrm>
            <a:custGeom>
              <a:avLst/>
              <a:gdLst/>
              <a:ahLst/>
              <a:cxnLst/>
              <a:rect l="l" t="t" r="r" b="b"/>
              <a:pathLst>
                <a:path w="3382" h="4712" extrusionOk="0">
                  <a:moveTo>
                    <a:pt x="1499" y="1"/>
                  </a:moveTo>
                  <a:lnTo>
                    <a:pt x="1329" y="170"/>
                  </a:lnTo>
                  <a:lnTo>
                    <a:pt x="2159" y="1000"/>
                  </a:lnTo>
                  <a:lnTo>
                    <a:pt x="1882" y="1276"/>
                  </a:lnTo>
                  <a:lnTo>
                    <a:pt x="1053" y="447"/>
                  </a:lnTo>
                  <a:lnTo>
                    <a:pt x="883" y="616"/>
                  </a:lnTo>
                  <a:lnTo>
                    <a:pt x="1882" y="1607"/>
                  </a:lnTo>
                  <a:lnTo>
                    <a:pt x="2329" y="1161"/>
                  </a:lnTo>
                  <a:lnTo>
                    <a:pt x="2605" y="1446"/>
                  </a:lnTo>
                  <a:lnTo>
                    <a:pt x="2221" y="1830"/>
                  </a:lnTo>
                  <a:lnTo>
                    <a:pt x="2382" y="1990"/>
                  </a:lnTo>
                  <a:lnTo>
                    <a:pt x="2766" y="1607"/>
                  </a:lnTo>
                  <a:lnTo>
                    <a:pt x="3042" y="1883"/>
                  </a:lnTo>
                  <a:lnTo>
                    <a:pt x="2329" y="2606"/>
                  </a:lnTo>
                  <a:lnTo>
                    <a:pt x="1436" y="1723"/>
                  </a:lnTo>
                  <a:lnTo>
                    <a:pt x="830" y="2329"/>
                  </a:lnTo>
                  <a:lnTo>
                    <a:pt x="1383" y="2882"/>
                  </a:lnTo>
                  <a:lnTo>
                    <a:pt x="1543" y="2713"/>
                  </a:lnTo>
                  <a:lnTo>
                    <a:pt x="1160" y="2329"/>
                  </a:lnTo>
                  <a:lnTo>
                    <a:pt x="1436" y="2053"/>
                  </a:lnTo>
                  <a:lnTo>
                    <a:pt x="2159" y="2775"/>
                  </a:lnTo>
                  <a:lnTo>
                    <a:pt x="1436" y="3489"/>
                  </a:lnTo>
                  <a:lnTo>
                    <a:pt x="607" y="2668"/>
                  </a:lnTo>
                  <a:lnTo>
                    <a:pt x="446" y="2829"/>
                  </a:lnTo>
                  <a:lnTo>
                    <a:pt x="830" y="3212"/>
                  </a:lnTo>
                  <a:lnTo>
                    <a:pt x="446" y="3605"/>
                  </a:lnTo>
                  <a:lnTo>
                    <a:pt x="607" y="3765"/>
                  </a:lnTo>
                  <a:lnTo>
                    <a:pt x="990" y="3382"/>
                  </a:lnTo>
                  <a:lnTo>
                    <a:pt x="1276" y="3658"/>
                  </a:lnTo>
                  <a:lnTo>
                    <a:pt x="553" y="4381"/>
                  </a:lnTo>
                  <a:lnTo>
                    <a:pt x="170" y="3997"/>
                  </a:lnTo>
                  <a:lnTo>
                    <a:pt x="0" y="4167"/>
                  </a:lnTo>
                  <a:lnTo>
                    <a:pt x="553" y="4711"/>
                  </a:lnTo>
                  <a:lnTo>
                    <a:pt x="3381" y="1883"/>
                  </a:lnTo>
                  <a:lnTo>
                    <a:pt x="1499" y="1"/>
                  </a:lnTo>
                  <a:close/>
                </a:path>
              </a:pathLst>
            </a:custGeom>
            <a:solidFill>
              <a:srgbClr val="D2D4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9" name="Google Shape;699;p28"/>
          <p:cNvGrpSpPr/>
          <p:nvPr/>
        </p:nvGrpSpPr>
        <p:grpSpPr>
          <a:xfrm>
            <a:off x="8589064" y="3068958"/>
            <a:ext cx="733886" cy="733800"/>
            <a:chOff x="933964" y="3068958"/>
            <a:chExt cx="733886" cy="733800"/>
          </a:xfrm>
        </p:grpSpPr>
        <p:sp>
          <p:nvSpPr>
            <p:cNvPr id="700" name="Google Shape;700;p28"/>
            <p:cNvSpPr/>
            <p:nvPr/>
          </p:nvSpPr>
          <p:spPr>
            <a:xfrm>
              <a:off x="933964" y="3068958"/>
              <a:ext cx="733886" cy="733800"/>
            </a:xfrm>
            <a:custGeom>
              <a:avLst/>
              <a:gdLst/>
              <a:ahLst/>
              <a:cxnLst/>
              <a:rect l="l" t="t" r="r" b="b"/>
              <a:pathLst>
                <a:path w="8592" h="8591" extrusionOk="0">
                  <a:moveTo>
                    <a:pt x="0" y="0"/>
                  </a:moveTo>
                  <a:lnTo>
                    <a:pt x="0" y="8591"/>
                  </a:lnTo>
                  <a:lnTo>
                    <a:pt x="8591" y="8591"/>
                  </a:lnTo>
                  <a:lnTo>
                    <a:pt x="859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28"/>
            <p:cNvSpPr/>
            <p:nvPr/>
          </p:nvSpPr>
          <p:spPr>
            <a:xfrm>
              <a:off x="986495" y="3179399"/>
              <a:ext cx="627971" cy="512917"/>
            </a:xfrm>
            <a:custGeom>
              <a:avLst/>
              <a:gdLst/>
              <a:ahLst/>
              <a:cxnLst/>
              <a:rect l="l" t="t" r="r" b="b"/>
              <a:pathLst>
                <a:path w="7352" h="6005" extrusionOk="0">
                  <a:moveTo>
                    <a:pt x="4658" y="18"/>
                  </a:moveTo>
                  <a:cubicBezTo>
                    <a:pt x="4631" y="1"/>
                    <a:pt x="4586" y="1"/>
                    <a:pt x="4551" y="18"/>
                  </a:cubicBezTo>
                  <a:lnTo>
                    <a:pt x="63" y="2605"/>
                  </a:lnTo>
                  <a:cubicBezTo>
                    <a:pt x="28" y="2632"/>
                    <a:pt x="1" y="2668"/>
                    <a:pt x="1" y="2704"/>
                  </a:cubicBezTo>
                  <a:cubicBezTo>
                    <a:pt x="1" y="2748"/>
                    <a:pt x="28" y="2784"/>
                    <a:pt x="63" y="2802"/>
                  </a:cubicBezTo>
                  <a:lnTo>
                    <a:pt x="376" y="2980"/>
                  </a:lnTo>
                  <a:lnTo>
                    <a:pt x="63" y="3159"/>
                  </a:lnTo>
                  <a:cubicBezTo>
                    <a:pt x="28" y="3185"/>
                    <a:pt x="1" y="3221"/>
                    <a:pt x="1" y="3257"/>
                  </a:cubicBezTo>
                  <a:cubicBezTo>
                    <a:pt x="1" y="3301"/>
                    <a:pt x="28" y="3337"/>
                    <a:pt x="63" y="3355"/>
                  </a:cubicBezTo>
                  <a:lnTo>
                    <a:pt x="376" y="3533"/>
                  </a:lnTo>
                  <a:lnTo>
                    <a:pt x="63" y="3712"/>
                  </a:lnTo>
                  <a:cubicBezTo>
                    <a:pt x="28" y="3738"/>
                    <a:pt x="1" y="3774"/>
                    <a:pt x="1" y="3810"/>
                  </a:cubicBezTo>
                  <a:cubicBezTo>
                    <a:pt x="1" y="3854"/>
                    <a:pt x="28" y="3890"/>
                    <a:pt x="63" y="3908"/>
                  </a:cubicBezTo>
                  <a:lnTo>
                    <a:pt x="376" y="4086"/>
                  </a:lnTo>
                  <a:lnTo>
                    <a:pt x="63" y="4265"/>
                  </a:lnTo>
                  <a:cubicBezTo>
                    <a:pt x="28" y="4292"/>
                    <a:pt x="1" y="4327"/>
                    <a:pt x="1" y="4363"/>
                  </a:cubicBezTo>
                  <a:cubicBezTo>
                    <a:pt x="1" y="4408"/>
                    <a:pt x="28" y="4443"/>
                    <a:pt x="63" y="4461"/>
                  </a:cubicBezTo>
                  <a:lnTo>
                    <a:pt x="2704" y="5987"/>
                  </a:lnTo>
                  <a:cubicBezTo>
                    <a:pt x="2740" y="6004"/>
                    <a:pt x="2784" y="6004"/>
                    <a:pt x="2811" y="5987"/>
                  </a:cubicBezTo>
                  <a:lnTo>
                    <a:pt x="7298" y="3399"/>
                  </a:lnTo>
                  <a:cubicBezTo>
                    <a:pt x="7334" y="3382"/>
                    <a:pt x="7352" y="3346"/>
                    <a:pt x="7352" y="3301"/>
                  </a:cubicBezTo>
                  <a:cubicBezTo>
                    <a:pt x="7352" y="3266"/>
                    <a:pt x="7334" y="3230"/>
                    <a:pt x="7298" y="3212"/>
                  </a:cubicBezTo>
                  <a:lnTo>
                    <a:pt x="6977" y="3025"/>
                  </a:lnTo>
                  <a:lnTo>
                    <a:pt x="7298" y="2837"/>
                  </a:lnTo>
                  <a:cubicBezTo>
                    <a:pt x="7334" y="2820"/>
                    <a:pt x="7352" y="2784"/>
                    <a:pt x="7352" y="2739"/>
                  </a:cubicBezTo>
                  <a:cubicBezTo>
                    <a:pt x="7352" y="2704"/>
                    <a:pt x="7334" y="2668"/>
                    <a:pt x="7298" y="2650"/>
                  </a:cubicBezTo>
                  <a:lnTo>
                    <a:pt x="6986" y="2472"/>
                  </a:lnTo>
                  <a:lnTo>
                    <a:pt x="7298" y="2284"/>
                  </a:lnTo>
                  <a:cubicBezTo>
                    <a:pt x="7334" y="2266"/>
                    <a:pt x="7352" y="2231"/>
                    <a:pt x="7352" y="2186"/>
                  </a:cubicBezTo>
                  <a:cubicBezTo>
                    <a:pt x="7352" y="2151"/>
                    <a:pt x="7334" y="2115"/>
                    <a:pt x="7298" y="2097"/>
                  </a:cubicBezTo>
                  <a:lnTo>
                    <a:pt x="6995" y="1919"/>
                  </a:lnTo>
                  <a:lnTo>
                    <a:pt x="7298" y="1740"/>
                  </a:lnTo>
                  <a:cubicBezTo>
                    <a:pt x="7334" y="1722"/>
                    <a:pt x="7352" y="1687"/>
                    <a:pt x="7352" y="1642"/>
                  </a:cubicBezTo>
                  <a:cubicBezTo>
                    <a:pt x="7352" y="1606"/>
                    <a:pt x="7334" y="1571"/>
                    <a:pt x="7298" y="1544"/>
                  </a:cubicBezTo>
                  <a:close/>
                  <a:moveTo>
                    <a:pt x="5568" y="2481"/>
                  </a:moveTo>
                  <a:lnTo>
                    <a:pt x="3150" y="1080"/>
                  </a:lnTo>
                  <a:lnTo>
                    <a:pt x="4604" y="241"/>
                  </a:lnTo>
                  <a:lnTo>
                    <a:pt x="7022" y="1642"/>
                  </a:lnTo>
                  <a:close/>
                  <a:moveTo>
                    <a:pt x="4470" y="3194"/>
                  </a:moveTo>
                  <a:lnTo>
                    <a:pt x="1990" y="1767"/>
                  </a:lnTo>
                  <a:lnTo>
                    <a:pt x="2945" y="1223"/>
                  </a:lnTo>
                  <a:lnTo>
                    <a:pt x="5469" y="2677"/>
                  </a:lnTo>
                  <a:lnTo>
                    <a:pt x="5469" y="4193"/>
                  </a:lnTo>
                  <a:lnTo>
                    <a:pt x="4524" y="4747"/>
                  </a:lnTo>
                  <a:lnTo>
                    <a:pt x="4524" y="3292"/>
                  </a:lnTo>
                  <a:cubicBezTo>
                    <a:pt x="4524" y="3257"/>
                    <a:pt x="4506" y="3212"/>
                    <a:pt x="4470" y="3194"/>
                  </a:cubicBezTo>
                  <a:close/>
                  <a:moveTo>
                    <a:pt x="340" y="2704"/>
                  </a:moveTo>
                  <a:lnTo>
                    <a:pt x="1749" y="1892"/>
                  </a:lnTo>
                  <a:lnTo>
                    <a:pt x="4167" y="3283"/>
                  </a:lnTo>
                  <a:lnTo>
                    <a:pt x="2757" y="4095"/>
                  </a:lnTo>
                  <a:close/>
                  <a:moveTo>
                    <a:pt x="5692" y="2953"/>
                  </a:moveTo>
                  <a:lnTo>
                    <a:pt x="5692" y="2659"/>
                  </a:lnTo>
                  <a:lnTo>
                    <a:pt x="6772" y="2043"/>
                  </a:lnTo>
                  <a:lnTo>
                    <a:pt x="7022" y="2186"/>
                  </a:lnTo>
                  <a:close/>
                  <a:moveTo>
                    <a:pt x="5692" y="3212"/>
                  </a:moveTo>
                  <a:lnTo>
                    <a:pt x="6763" y="2597"/>
                  </a:lnTo>
                  <a:lnTo>
                    <a:pt x="7022" y="2748"/>
                  </a:lnTo>
                  <a:lnTo>
                    <a:pt x="5692" y="3515"/>
                  </a:lnTo>
                  <a:close/>
                  <a:moveTo>
                    <a:pt x="340" y="3257"/>
                  </a:moveTo>
                  <a:lnTo>
                    <a:pt x="590" y="3105"/>
                  </a:lnTo>
                  <a:lnTo>
                    <a:pt x="2704" y="4327"/>
                  </a:lnTo>
                  <a:cubicBezTo>
                    <a:pt x="2740" y="4345"/>
                    <a:pt x="2784" y="4345"/>
                    <a:pt x="2820" y="4318"/>
                  </a:cubicBezTo>
                  <a:lnTo>
                    <a:pt x="4301" y="3462"/>
                  </a:lnTo>
                  <a:lnTo>
                    <a:pt x="4301" y="3756"/>
                  </a:lnTo>
                  <a:lnTo>
                    <a:pt x="2757" y="4648"/>
                  </a:lnTo>
                  <a:close/>
                  <a:moveTo>
                    <a:pt x="5692" y="4069"/>
                  </a:moveTo>
                  <a:lnTo>
                    <a:pt x="5692" y="3765"/>
                  </a:lnTo>
                  <a:lnTo>
                    <a:pt x="6754" y="3150"/>
                  </a:lnTo>
                  <a:lnTo>
                    <a:pt x="7022" y="3301"/>
                  </a:lnTo>
                  <a:close/>
                  <a:moveTo>
                    <a:pt x="340" y="3810"/>
                  </a:moveTo>
                  <a:lnTo>
                    <a:pt x="590" y="3658"/>
                  </a:lnTo>
                  <a:lnTo>
                    <a:pt x="2704" y="4880"/>
                  </a:lnTo>
                  <a:cubicBezTo>
                    <a:pt x="2740" y="4898"/>
                    <a:pt x="2784" y="4898"/>
                    <a:pt x="2820" y="4880"/>
                  </a:cubicBezTo>
                  <a:lnTo>
                    <a:pt x="4301" y="4015"/>
                  </a:lnTo>
                  <a:lnTo>
                    <a:pt x="4301" y="4309"/>
                  </a:lnTo>
                  <a:lnTo>
                    <a:pt x="2757" y="5201"/>
                  </a:lnTo>
                  <a:close/>
                  <a:moveTo>
                    <a:pt x="2757" y="5764"/>
                  </a:moveTo>
                  <a:lnTo>
                    <a:pt x="340" y="4363"/>
                  </a:lnTo>
                  <a:lnTo>
                    <a:pt x="599" y="4220"/>
                  </a:lnTo>
                  <a:lnTo>
                    <a:pt x="2704" y="5433"/>
                  </a:lnTo>
                  <a:cubicBezTo>
                    <a:pt x="2740" y="5451"/>
                    <a:pt x="2784" y="5451"/>
                    <a:pt x="2820" y="5433"/>
                  </a:cubicBezTo>
                  <a:lnTo>
                    <a:pt x="4301" y="4568"/>
                  </a:lnTo>
                  <a:lnTo>
                    <a:pt x="4301" y="487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2" name="Google Shape;702;p28"/>
          <p:cNvGrpSpPr/>
          <p:nvPr/>
        </p:nvGrpSpPr>
        <p:grpSpPr>
          <a:xfrm>
            <a:off x="9760958" y="3068958"/>
            <a:ext cx="733117" cy="733800"/>
            <a:chOff x="2105858" y="3068958"/>
            <a:chExt cx="733117" cy="733800"/>
          </a:xfrm>
        </p:grpSpPr>
        <p:sp>
          <p:nvSpPr>
            <p:cNvPr id="703" name="Google Shape;703;p28"/>
            <p:cNvSpPr/>
            <p:nvPr/>
          </p:nvSpPr>
          <p:spPr>
            <a:xfrm>
              <a:off x="2105858" y="3068958"/>
              <a:ext cx="733117" cy="733800"/>
            </a:xfrm>
            <a:custGeom>
              <a:avLst/>
              <a:gdLst/>
              <a:ahLst/>
              <a:cxnLst/>
              <a:rect l="l" t="t" r="r" b="b"/>
              <a:pathLst>
                <a:path w="8583" h="8591" extrusionOk="0">
                  <a:moveTo>
                    <a:pt x="1" y="0"/>
                  </a:moveTo>
                  <a:lnTo>
                    <a:pt x="1" y="8591"/>
                  </a:lnTo>
                  <a:lnTo>
                    <a:pt x="8583" y="8591"/>
                  </a:lnTo>
                  <a:lnTo>
                    <a:pt x="858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28"/>
            <p:cNvSpPr/>
            <p:nvPr/>
          </p:nvSpPr>
          <p:spPr>
            <a:xfrm>
              <a:off x="2184355" y="3224328"/>
              <a:ext cx="543410" cy="422804"/>
            </a:xfrm>
            <a:custGeom>
              <a:avLst/>
              <a:gdLst/>
              <a:ahLst/>
              <a:cxnLst/>
              <a:rect l="l" t="t" r="r" b="b"/>
              <a:pathLst>
                <a:path w="6362" h="4950" extrusionOk="0">
                  <a:moveTo>
                    <a:pt x="5532" y="420"/>
                  </a:moveTo>
                  <a:lnTo>
                    <a:pt x="1856" y="2749"/>
                  </a:lnTo>
                  <a:lnTo>
                    <a:pt x="402" y="1749"/>
                  </a:lnTo>
                  <a:lnTo>
                    <a:pt x="5532" y="420"/>
                  </a:lnTo>
                  <a:close/>
                  <a:moveTo>
                    <a:pt x="5068" y="1018"/>
                  </a:moveTo>
                  <a:lnTo>
                    <a:pt x="2490" y="3257"/>
                  </a:lnTo>
                  <a:lnTo>
                    <a:pt x="2481" y="3275"/>
                  </a:lnTo>
                  <a:cubicBezTo>
                    <a:pt x="2481" y="3293"/>
                    <a:pt x="2463" y="3293"/>
                    <a:pt x="2463" y="3302"/>
                  </a:cubicBezTo>
                  <a:lnTo>
                    <a:pt x="2169" y="4113"/>
                  </a:lnTo>
                  <a:lnTo>
                    <a:pt x="1981" y="2945"/>
                  </a:lnTo>
                  <a:lnTo>
                    <a:pt x="5068" y="1018"/>
                  </a:lnTo>
                  <a:close/>
                  <a:moveTo>
                    <a:pt x="2632" y="3543"/>
                  </a:moveTo>
                  <a:lnTo>
                    <a:pt x="3007" y="3837"/>
                  </a:lnTo>
                  <a:lnTo>
                    <a:pt x="2356" y="4292"/>
                  </a:lnTo>
                  <a:lnTo>
                    <a:pt x="2356" y="4292"/>
                  </a:lnTo>
                  <a:lnTo>
                    <a:pt x="2632" y="3543"/>
                  </a:lnTo>
                  <a:close/>
                  <a:moveTo>
                    <a:pt x="5951" y="545"/>
                  </a:moveTo>
                  <a:lnTo>
                    <a:pt x="4363" y="4586"/>
                  </a:lnTo>
                  <a:lnTo>
                    <a:pt x="2757" y="3355"/>
                  </a:lnTo>
                  <a:lnTo>
                    <a:pt x="5951" y="545"/>
                  </a:lnTo>
                  <a:close/>
                  <a:moveTo>
                    <a:pt x="6201" y="1"/>
                  </a:moveTo>
                  <a:lnTo>
                    <a:pt x="90" y="1589"/>
                  </a:lnTo>
                  <a:lnTo>
                    <a:pt x="72" y="1589"/>
                  </a:lnTo>
                  <a:cubicBezTo>
                    <a:pt x="72" y="1589"/>
                    <a:pt x="63" y="1589"/>
                    <a:pt x="63" y="1607"/>
                  </a:cubicBezTo>
                  <a:lnTo>
                    <a:pt x="45" y="1625"/>
                  </a:lnTo>
                  <a:cubicBezTo>
                    <a:pt x="1" y="1633"/>
                    <a:pt x="1" y="1687"/>
                    <a:pt x="1" y="1732"/>
                  </a:cubicBezTo>
                  <a:lnTo>
                    <a:pt x="1" y="1749"/>
                  </a:lnTo>
                  <a:lnTo>
                    <a:pt x="1" y="1758"/>
                  </a:lnTo>
                  <a:lnTo>
                    <a:pt x="1" y="1776"/>
                  </a:lnTo>
                  <a:cubicBezTo>
                    <a:pt x="1" y="1776"/>
                    <a:pt x="1" y="1794"/>
                    <a:pt x="10" y="1794"/>
                  </a:cubicBezTo>
                  <a:lnTo>
                    <a:pt x="27" y="1812"/>
                  </a:lnTo>
                  <a:lnTo>
                    <a:pt x="1714" y="2963"/>
                  </a:lnTo>
                  <a:lnTo>
                    <a:pt x="1963" y="4595"/>
                  </a:lnTo>
                  <a:lnTo>
                    <a:pt x="1963" y="4613"/>
                  </a:lnTo>
                  <a:lnTo>
                    <a:pt x="1963" y="4631"/>
                  </a:lnTo>
                  <a:lnTo>
                    <a:pt x="1963" y="4649"/>
                  </a:lnTo>
                  <a:lnTo>
                    <a:pt x="1963" y="4658"/>
                  </a:lnTo>
                  <a:lnTo>
                    <a:pt x="1963" y="4675"/>
                  </a:lnTo>
                  <a:lnTo>
                    <a:pt x="1963" y="4693"/>
                  </a:lnTo>
                  <a:lnTo>
                    <a:pt x="1963" y="4711"/>
                  </a:lnTo>
                  <a:cubicBezTo>
                    <a:pt x="1963" y="4720"/>
                    <a:pt x="1981" y="4720"/>
                    <a:pt x="1981" y="4738"/>
                  </a:cubicBezTo>
                  <a:cubicBezTo>
                    <a:pt x="1990" y="4738"/>
                    <a:pt x="1990" y="4756"/>
                    <a:pt x="2008" y="4756"/>
                  </a:cubicBezTo>
                  <a:lnTo>
                    <a:pt x="2106" y="4756"/>
                  </a:lnTo>
                  <a:cubicBezTo>
                    <a:pt x="2106" y="4756"/>
                    <a:pt x="2115" y="4756"/>
                    <a:pt x="2115" y="4738"/>
                  </a:cubicBezTo>
                  <a:lnTo>
                    <a:pt x="3150" y="4042"/>
                  </a:lnTo>
                  <a:lnTo>
                    <a:pt x="4274" y="4907"/>
                  </a:lnTo>
                  <a:cubicBezTo>
                    <a:pt x="4283" y="4925"/>
                    <a:pt x="4301" y="4925"/>
                    <a:pt x="4319" y="4943"/>
                  </a:cubicBezTo>
                  <a:cubicBezTo>
                    <a:pt x="4330" y="4948"/>
                    <a:pt x="4343" y="4950"/>
                    <a:pt x="4356" y="4950"/>
                  </a:cubicBezTo>
                  <a:cubicBezTo>
                    <a:pt x="4393" y="4950"/>
                    <a:pt x="4432" y="4932"/>
                    <a:pt x="4452" y="4899"/>
                  </a:cubicBezTo>
                  <a:cubicBezTo>
                    <a:pt x="4506" y="4845"/>
                    <a:pt x="4506" y="4836"/>
                    <a:pt x="4515" y="4818"/>
                  </a:cubicBezTo>
                  <a:lnTo>
                    <a:pt x="6344" y="170"/>
                  </a:lnTo>
                  <a:cubicBezTo>
                    <a:pt x="6361" y="126"/>
                    <a:pt x="6361" y="81"/>
                    <a:pt x="6326" y="28"/>
                  </a:cubicBezTo>
                  <a:lnTo>
                    <a:pt x="6308" y="19"/>
                  </a:lnTo>
                  <a:cubicBezTo>
                    <a:pt x="6308" y="19"/>
                    <a:pt x="6299" y="19"/>
                    <a:pt x="629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5" name="Google Shape;705;p28"/>
          <p:cNvGrpSpPr/>
          <p:nvPr/>
        </p:nvGrpSpPr>
        <p:grpSpPr>
          <a:xfrm>
            <a:off x="10957281" y="6641099"/>
            <a:ext cx="733117" cy="733117"/>
            <a:chOff x="3302181" y="6641099"/>
            <a:chExt cx="733117" cy="733117"/>
          </a:xfrm>
        </p:grpSpPr>
        <p:sp>
          <p:nvSpPr>
            <p:cNvPr id="706" name="Google Shape;706;p28"/>
            <p:cNvSpPr/>
            <p:nvPr/>
          </p:nvSpPr>
          <p:spPr>
            <a:xfrm>
              <a:off x="3302181" y="6641099"/>
              <a:ext cx="733117" cy="733117"/>
            </a:xfrm>
            <a:custGeom>
              <a:avLst/>
              <a:gdLst/>
              <a:ahLst/>
              <a:cxnLst/>
              <a:rect l="l" t="t" r="r" b="b"/>
              <a:pathLst>
                <a:path w="8583" h="8583" extrusionOk="0">
                  <a:moveTo>
                    <a:pt x="4292" y="1"/>
                  </a:moveTo>
                  <a:cubicBezTo>
                    <a:pt x="1919" y="1"/>
                    <a:pt x="1" y="1919"/>
                    <a:pt x="1" y="4292"/>
                  </a:cubicBezTo>
                  <a:cubicBezTo>
                    <a:pt x="1" y="6665"/>
                    <a:pt x="1919" y="8583"/>
                    <a:pt x="4292" y="8583"/>
                  </a:cubicBezTo>
                  <a:cubicBezTo>
                    <a:pt x="6665" y="8583"/>
                    <a:pt x="8583" y="6665"/>
                    <a:pt x="8583" y="4292"/>
                  </a:cubicBezTo>
                  <a:cubicBezTo>
                    <a:pt x="8583" y="1919"/>
                    <a:pt x="6665" y="1"/>
                    <a:pt x="4292"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28"/>
            <p:cNvSpPr/>
            <p:nvPr/>
          </p:nvSpPr>
          <p:spPr>
            <a:xfrm>
              <a:off x="3495731" y="6849170"/>
              <a:ext cx="346016" cy="316292"/>
            </a:xfrm>
            <a:custGeom>
              <a:avLst/>
              <a:gdLst/>
              <a:ahLst/>
              <a:cxnLst/>
              <a:rect l="l" t="t" r="r" b="b"/>
              <a:pathLst>
                <a:path w="4051" h="3703" extrusionOk="0">
                  <a:moveTo>
                    <a:pt x="2775" y="749"/>
                  </a:moveTo>
                  <a:cubicBezTo>
                    <a:pt x="2695" y="749"/>
                    <a:pt x="2633" y="830"/>
                    <a:pt x="2633" y="892"/>
                  </a:cubicBezTo>
                  <a:cubicBezTo>
                    <a:pt x="2633" y="964"/>
                    <a:pt x="2704" y="1017"/>
                    <a:pt x="2775" y="1017"/>
                  </a:cubicBezTo>
                  <a:lnTo>
                    <a:pt x="3150" y="1017"/>
                  </a:lnTo>
                  <a:lnTo>
                    <a:pt x="1972" y="2114"/>
                  </a:lnTo>
                  <a:lnTo>
                    <a:pt x="1553" y="1766"/>
                  </a:lnTo>
                  <a:cubicBezTo>
                    <a:pt x="1526" y="1731"/>
                    <a:pt x="1482" y="1713"/>
                    <a:pt x="1446" y="1713"/>
                  </a:cubicBezTo>
                  <a:cubicBezTo>
                    <a:pt x="1410" y="1713"/>
                    <a:pt x="1384" y="1731"/>
                    <a:pt x="1366" y="1749"/>
                  </a:cubicBezTo>
                  <a:lnTo>
                    <a:pt x="483" y="2543"/>
                  </a:lnTo>
                  <a:cubicBezTo>
                    <a:pt x="429" y="2587"/>
                    <a:pt x="420" y="2685"/>
                    <a:pt x="465" y="2739"/>
                  </a:cubicBezTo>
                  <a:cubicBezTo>
                    <a:pt x="494" y="2763"/>
                    <a:pt x="534" y="2777"/>
                    <a:pt x="573" y="2777"/>
                  </a:cubicBezTo>
                  <a:cubicBezTo>
                    <a:pt x="606" y="2777"/>
                    <a:pt x="637" y="2768"/>
                    <a:pt x="661" y="2748"/>
                  </a:cubicBezTo>
                  <a:lnTo>
                    <a:pt x="1455" y="2025"/>
                  </a:lnTo>
                  <a:lnTo>
                    <a:pt x="1874" y="2382"/>
                  </a:lnTo>
                  <a:cubicBezTo>
                    <a:pt x="1904" y="2406"/>
                    <a:pt x="1944" y="2420"/>
                    <a:pt x="1983" y="2420"/>
                  </a:cubicBezTo>
                  <a:cubicBezTo>
                    <a:pt x="2015" y="2420"/>
                    <a:pt x="2046" y="2411"/>
                    <a:pt x="2071" y="2391"/>
                  </a:cubicBezTo>
                  <a:lnTo>
                    <a:pt x="3346" y="1195"/>
                  </a:lnTo>
                  <a:lnTo>
                    <a:pt x="3346" y="1588"/>
                  </a:lnTo>
                  <a:cubicBezTo>
                    <a:pt x="3346" y="1659"/>
                    <a:pt x="3409" y="1722"/>
                    <a:pt x="3480" y="1722"/>
                  </a:cubicBezTo>
                  <a:cubicBezTo>
                    <a:pt x="3551" y="1722"/>
                    <a:pt x="3614" y="1659"/>
                    <a:pt x="3614" y="1588"/>
                  </a:cubicBezTo>
                  <a:lnTo>
                    <a:pt x="3614" y="883"/>
                  </a:lnTo>
                  <a:cubicBezTo>
                    <a:pt x="3614" y="812"/>
                    <a:pt x="3551" y="749"/>
                    <a:pt x="3480" y="749"/>
                  </a:cubicBezTo>
                  <a:close/>
                  <a:moveTo>
                    <a:pt x="126" y="0"/>
                  </a:moveTo>
                  <a:cubicBezTo>
                    <a:pt x="54" y="0"/>
                    <a:pt x="1" y="63"/>
                    <a:pt x="1" y="134"/>
                  </a:cubicBezTo>
                  <a:lnTo>
                    <a:pt x="1" y="3568"/>
                  </a:lnTo>
                  <a:cubicBezTo>
                    <a:pt x="1" y="3649"/>
                    <a:pt x="54" y="3702"/>
                    <a:pt x="126" y="3702"/>
                  </a:cubicBezTo>
                  <a:lnTo>
                    <a:pt x="3917" y="3702"/>
                  </a:lnTo>
                  <a:cubicBezTo>
                    <a:pt x="3989" y="3702"/>
                    <a:pt x="4051" y="3649"/>
                    <a:pt x="4051" y="3568"/>
                  </a:cubicBezTo>
                  <a:cubicBezTo>
                    <a:pt x="4051" y="3497"/>
                    <a:pt x="3989" y="3444"/>
                    <a:pt x="3917" y="3444"/>
                  </a:cubicBezTo>
                  <a:lnTo>
                    <a:pt x="260" y="3444"/>
                  </a:lnTo>
                  <a:lnTo>
                    <a:pt x="260" y="134"/>
                  </a:lnTo>
                  <a:cubicBezTo>
                    <a:pt x="260" y="63"/>
                    <a:pt x="206" y="0"/>
                    <a:pt x="12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8" name="Google Shape;708;p28"/>
          <p:cNvGrpSpPr/>
          <p:nvPr/>
        </p:nvGrpSpPr>
        <p:grpSpPr>
          <a:xfrm>
            <a:off x="12145232" y="6641099"/>
            <a:ext cx="733886" cy="733117"/>
            <a:chOff x="4490132" y="6641099"/>
            <a:chExt cx="733886" cy="733117"/>
          </a:xfrm>
        </p:grpSpPr>
        <p:sp>
          <p:nvSpPr>
            <p:cNvPr id="709" name="Google Shape;709;p28"/>
            <p:cNvSpPr/>
            <p:nvPr/>
          </p:nvSpPr>
          <p:spPr>
            <a:xfrm>
              <a:off x="4490132" y="6641099"/>
              <a:ext cx="733886" cy="733117"/>
            </a:xfrm>
            <a:custGeom>
              <a:avLst/>
              <a:gdLst/>
              <a:ahLst/>
              <a:cxnLst/>
              <a:rect l="l" t="t" r="r" b="b"/>
              <a:pathLst>
                <a:path w="8592" h="8583" extrusionOk="0">
                  <a:moveTo>
                    <a:pt x="4301" y="1"/>
                  </a:moveTo>
                  <a:cubicBezTo>
                    <a:pt x="1928" y="1"/>
                    <a:pt x="1" y="1919"/>
                    <a:pt x="1" y="4292"/>
                  </a:cubicBezTo>
                  <a:cubicBezTo>
                    <a:pt x="1" y="6665"/>
                    <a:pt x="1928" y="8583"/>
                    <a:pt x="4301" y="8583"/>
                  </a:cubicBezTo>
                  <a:cubicBezTo>
                    <a:pt x="6674" y="8583"/>
                    <a:pt x="8592" y="6665"/>
                    <a:pt x="8592" y="4292"/>
                  </a:cubicBezTo>
                  <a:cubicBezTo>
                    <a:pt x="8592" y="1919"/>
                    <a:pt x="6674" y="1"/>
                    <a:pt x="430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28"/>
            <p:cNvSpPr/>
            <p:nvPr/>
          </p:nvSpPr>
          <p:spPr>
            <a:xfrm>
              <a:off x="4649431" y="6823203"/>
              <a:ext cx="405465" cy="358999"/>
            </a:xfrm>
            <a:custGeom>
              <a:avLst/>
              <a:gdLst/>
              <a:ahLst/>
              <a:cxnLst/>
              <a:rect l="l" t="t" r="r" b="b"/>
              <a:pathLst>
                <a:path w="4747" h="4203" extrusionOk="0">
                  <a:moveTo>
                    <a:pt x="2561" y="500"/>
                  </a:moveTo>
                  <a:cubicBezTo>
                    <a:pt x="2802" y="259"/>
                    <a:pt x="3132" y="126"/>
                    <a:pt x="3471" y="126"/>
                  </a:cubicBezTo>
                  <a:cubicBezTo>
                    <a:pt x="3810" y="126"/>
                    <a:pt x="4131" y="259"/>
                    <a:pt x="4372" y="500"/>
                  </a:cubicBezTo>
                  <a:cubicBezTo>
                    <a:pt x="4612" y="741"/>
                    <a:pt x="4746" y="1062"/>
                    <a:pt x="4746" y="1401"/>
                  </a:cubicBezTo>
                  <a:cubicBezTo>
                    <a:pt x="4746" y="1740"/>
                    <a:pt x="4612" y="2070"/>
                    <a:pt x="4372" y="2302"/>
                  </a:cubicBezTo>
                  <a:lnTo>
                    <a:pt x="2525" y="4149"/>
                  </a:lnTo>
                  <a:cubicBezTo>
                    <a:pt x="2471" y="4203"/>
                    <a:pt x="2391" y="4203"/>
                    <a:pt x="2347" y="4149"/>
                  </a:cubicBezTo>
                  <a:lnTo>
                    <a:pt x="500" y="2302"/>
                  </a:lnTo>
                  <a:cubicBezTo>
                    <a:pt x="0" y="1812"/>
                    <a:pt x="0" y="1000"/>
                    <a:pt x="500" y="500"/>
                  </a:cubicBezTo>
                  <a:cubicBezTo>
                    <a:pt x="999" y="1"/>
                    <a:pt x="1802" y="1"/>
                    <a:pt x="2302" y="500"/>
                  </a:cubicBezTo>
                  <a:lnTo>
                    <a:pt x="2436" y="634"/>
                  </a:lnTo>
                  <a:close/>
                  <a:moveTo>
                    <a:pt x="3471" y="384"/>
                  </a:moveTo>
                  <a:cubicBezTo>
                    <a:pt x="3194" y="384"/>
                    <a:pt x="2935" y="491"/>
                    <a:pt x="2748" y="679"/>
                  </a:cubicBezTo>
                  <a:lnTo>
                    <a:pt x="2525" y="902"/>
                  </a:lnTo>
                  <a:cubicBezTo>
                    <a:pt x="2498" y="929"/>
                    <a:pt x="2471" y="937"/>
                    <a:pt x="2436" y="937"/>
                  </a:cubicBezTo>
                  <a:cubicBezTo>
                    <a:pt x="2400" y="937"/>
                    <a:pt x="2364" y="929"/>
                    <a:pt x="2347" y="902"/>
                  </a:cubicBezTo>
                  <a:lnTo>
                    <a:pt x="2124" y="679"/>
                  </a:lnTo>
                  <a:cubicBezTo>
                    <a:pt x="1722" y="286"/>
                    <a:pt x="1080" y="286"/>
                    <a:pt x="678" y="679"/>
                  </a:cubicBezTo>
                  <a:cubicBezTo>
                    <a:pt x="277" y="1080"/>
                    <a:pt x="277" y="1723"/>
                    <a:pt x="678" y="2124"/>
                  </a:cubicBezTo>
                  <a:lnTo>
                    <a:pt x="2436" y="3881"/>
                  </a:lnTo>
                  <a:lnTo>
                    <a:pt x="4184" y="2124"/>
                  </a:lnTo>
                  <a:cubicBezTo>
                    <a:pt x="4381" y="1937"/>
                    <a:pt x="4488" y="1669"/>
                    <a:pt x="4488" y="1401"/>
                  </a:cubicBezTo>
                  <a:cubicBezTo>
                    <a:pt x="4488" y="1134"/>
                    <a:pt x="4381" y="875"/>
                    <a:pt x="4184" y="679"/>
                  </a:cubicBezTo>
                  <a:cubicBezTo>
                    <a:pt x="3997" y="491"/>
                    <a:pt x="3738" y="384"/>
                    <a:pt x="3471" y="38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1" name="Google Shape;711;p28"/>
          <p:cNvGrpSpPr/>
          <p:nvPr/>
        </p:nvGrpSpPr>
        <p:grpSpPr>
          <a:xfrm>
            <a:off x="8522782" y="8193260"/>
            <a:ext cx="914453" cy="914453"/>
            <a:chOff x="867682" y="8193260"/>
            <a:chExt cx="914453" cy="914453"/>
          </a:xfrm>
        </p:grpSpPr>
        <p:sp>
          <p:nvSpPr>
            <p:cNvPr id="712" name="Google Shape;712;p28"/>
            <p:cNvSpPr/>
            <p:nvPr/>
          </p:nvSpPr>
          <p:spPr>
            <a:xfrm>
              <a:off x="867682" y="8193260"/>
              <a:ext cx="914453" cy="914453"/>
            </a:xfrm>
            <a:custGeom>
              <a:avLst/>
              <a:gdLst/>
              <a:ahLst/>
              <a:cxnLst/>
              <a:rect l="l" t="t" r="r" b="b"/>
              <a:pathLst>
                <a:path w="10706" h="10706" extrusionOk="0">
                  <a:moveTo>
                    <a:pt x="5353" y="1"/>
                  </a:moveTo>
                  <a:cubicBezTo>
                    <a:pt x="2391" y="1"/>
                    <a:pt x="0" y="2400"/>
                    <a:pt x="0" y="5353"/>
                  </a:cubicBezTo>
                  <a:cubicBezTo>
                    <a:pt x="0" y="8306"/>
                    <a:pt x="2391" y="10706"/>
                    <a:pt x="5353" y="10706"/>
                  </a:cubicBezTo>
                  <a:cubicBezTo>
                    <a:pt x="8306" y="10706"/>
                    <a:pt x="10705" y="8306"/>
                    <a:pt x="10705" y="5353"/>
                  </a:cubicBezTo>
                  <a:cubicBezTo>
                    <a:pt x="10705" y="2400"/>
                    <a:pt x="8306" y="1"/>
                    <a:pt x="535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28"/>
            <p:cNvSpPr/>
            <p:nvPr/>
          </p:nvSpPr>
          <p:spPr>
            <a:xfrm>
              <a:off x="1023138" y="8349484"/>
              <a:ext cx="366601" cy="507536"/>
            </a:xfrm>
            <a:custGeom>
              <a:avLst/>
              <a:gdLst/>
              <a:ahLst/>
              <a:cxnLst/>
              <a:rect l="l" t="t" r="r" b="b"/>
              <a:pathLst>
                <a:path w="4292" h="5942" extrusionOk="0">
                  <a:moveTo>
                    <a:pt x="3533" y="1"/>
                  </a:moveTo>
                  <a:lnTo>
                    <a:pt x="0" y="3524"/>
                  </a:lnTo>
                  <a:lnTo>
                    <a:pt x="2418" y="5942"/>
                  </a:lnTo>
                  <a:lnTo>
                    <a:pt x="3185" y="5184"/>
                  </a:lnTo>
                  <a:lnTo>
                    <a:pt x="2498" y="4497"/>
                  </a:lnTo>
                  <a:lnTo>
                    <a:pt x="2284" y="4702"/>
                  </a:lnTo>
                  <a:lnTo>
                    <a:pt x="2766" y="5184"/>
                  </a:lnTo>
                  <a:lnTo>
                    <a:pt x="2418" y="5532"/>
                  </a:lnTo>
                  <a:lnTo>
                    <a:pt x="1526" y="4631"/>
                  </a:lnTo>
                  <a:lnTo>
                    <a:pt x="2418" y="3729"/>
                  </a:lnTo>
                  <a:lnTo>
                    <a:pt x="2971" y="4283"/>
                  </a:lnTo>
                  <a:lnTo>
                    <a:pt x="4291" y="2971"/>
                  </a:lnTo>
                  <a:lnTo>
                    <a:pt x="3604" y="2284"/>
                  </a:lnTo>
                  <a:lnTo>
                    <a:pt x="3390" y="2489"/>
                  </a:lnTo>
                  <a:lnTo>
                    <a:pt x="3872" y="2971"/>
                  </a:lnTo>
                  <a:lnTo>
                    <a:pt x="2971" y="3872"/>
                  </a:lnTo>
                  <a:lnTo>
                    <a:pt x="1945" y="2837"/>
                  </a:lnTo>
                  <a:lnTo>
                    <a:pt x="1731" y="3043"/>
                  </a:lnTo>
                  <a:lnTo>
                    <a:pt x="2212" y="3524"/>
                  </a:lnTo>
                  <a:lnTo>
                    <a:pt x="1311" y="4425"/>
                  </a:lnTo>
                  <a:lnTo>
                    <a:pt x="419" y="3524"/>
                  </a:lnTo>
                  <a:lnTo>
                    <a:pt x="758" y="3176"/>
                  </a:lnTo>
                  <a:lnTo>
                    <a:pt x="1240" y="3658"/>
                  </a:lnTo>
                  <a:lnTo>
                    <a:pt x="1454" y="3453"/>
                  </a:lnTo>
                  <a:lnTo>
                    <a:pt x="972" y="2971"/>
                  </a:lnTo>
                  <a:lnTo>
                    <a:pt x="1865" y="2070"/>
                  </a:lnTo>
                  <a:lnTo>
                    <a:pt x="2899" y="3105"/>
                  </a:lnTo>
                  <a:lnTo>
                    <a:pt x="3113" y="2900"/>
                  </a:lnTo>
                  <a:lnTo>
                    <a:pt x="2079" y="1865"/>
                  </a:lnTo>
                  <a:lnTo>
                    <a:pt x="2418" y="1517"/>
                  </a:lnTo>
                  <a:lnTo>
                    <a:pt x="2971" y="2070"/>
                  </a:lnTo>
                  <a:lnTo>
                    <a:pt x="3667" y="1383"/>
                  </a:lnTo>
                  <a:lnTo>
                    <a:pt x="3452" y="1178"/>
                  </a:lnTo>
                  <a:lnTo>
                    <a:pt x="2971" y="1660"/>
                  </a:lnTo>
                  <a:lnTo>
                    <a:pt x="2632" y="1312"/>
                  </a:lnTo>
                  <a:lnTo>
                    <a:pt x="3533" y="411"/>
                  </a:lnTo>
                  <a:lnTo>
                    <a:pt x="4006" y="893"/>
                  </a:lnTo>
                  <a:lnTo>
                    <a:pt x="4220" y="687"/>
                  </a:lnTo>
                  <a:lnTo>
                    <a:pt x="353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28"/>
            <p:cNvSpPr/>
            <p:nvPr/>
          </p:nvSpPr>
          <p:spPr>
            <a:xfrm>
              <a:off x="1265375" y="8450103"/>
              <a:ext cx="360537" cy="501471"/>
            </a:xfrm>
            <a:custGeom>
              <a:avLst/>
              <a:gdLst/>
              <a:ahLst/>
              <a:cxnLst/>
              <a:rect l="l" t="t" r="r" b="b"/>
              <a:pathLst>
                <a:path w="4221" h="5871" extrusionOk="0">
                  <a:moveTo>
                    <a:pt x="1874" y="0"/>
                  </a:moveTo>
                  <a:lnTo>
                    <a:pt x="1660" y="205"/>
                  </a:lnTo>
                  <a:lnTo>
                    <a:pt x="2695" y="1240"/>
                  </a:lnTo>
                  <a:lnTo>
                    <a:pt x="2356" y="1588"/>
                  </a:lnTo>
                  <a:lnTo>
                    <a:pt x="1321" y="553"/>
                  </a:lnTo>
                  <a:lnTo>
                    <a:pt x="1107" y="758"/>
                  </a:lnTo>
                  <a:lnTo>
                    <a:pt x="2356" y="1998"/>
                  </a:lnTo>
                  <a:lnTo>
                    <a:pt x="2909" y="1445"/>
                  </a:lnTo>
                  <a:lnTo>
                    <a:pt x="3248" y="1793"/>
                  </a:lnTo>
                  <a:lnTo>
                    <a:pt x="2766" y="2275"/>
                  </a:lnTo>
                  <a:lnTo>
                    <a:pt x="2981" y="2480"/>
                  </a:lnTo>
                  <a:lnTo>
                    <a:pt x="3462" y="1998"/>
                  </a:lnTo>
                  <a:lnTo>
                    <a:pt x="3801" y="2346"/>
                  </a:lnTo>
                  <a:lnTo>
                    <a:pt x="2909" y="3247"/>
                  </a:lnTo>
                  <a:lnTo>
                    <a:pt x="1803" y="2141"/>
                  </a:lnTo>
                  <a:lnTo>
                    <a:pt x="1036" y="2899"/>
                  </a:lnTo>
                  <a:lnTo>
                    <a:pt x="1723" y="3586"/>
                  </a:lnTo>
                  <a:lnTo>
                    <a:pt x="1937" y="3381"/>
                  </a:lnTo>
                  <a:lnTo>
                    <a:pt x="1455" y="2899"/>
                  </a:lnTo>
                  <a:lnTo>
                    <a:pt x="1803" y="2551"/>
                  </a:lnTo>
                  <a:lnTo>
                    <a:pt x="2695" y="3453"/>
                  </a:lnTo>
                  <a:lnTo>
                    <a:pt x="1803" y="4354"/>
                  </a:lnTo>
                  <a:lnTo>
                    <a:pt x="768" y="3319"/>
                  </a:lnTo>
                  <a:lnTo>
                    <a:pt x="554" y="3524"/>
                  </a:lnTo>
                  <a:lnTo>
                    <a:pt x="1036" y="4006"/>
                  </a:lnTo>
                  <a:lnTo>
                    <a:pt x="554" y="4487"/>
                  </a:lnTo>
                  <a:lnTo>
                    <a:pt x="768" y="4693"/>
                  </a:lnTo>
                  <a:lnTo>
                    <a:pt x="1250" y="4211"/>
                  </a:lnTo>
                  <a:lnTo>
                    <a:pt x="1589" y="4559"/>
                  </a:lnTo>
                  <a:lnTo>
                    <a:pt x="697" y="5460"/>
                  </a:lnTo>
                  <a:lnTo>
                    <a:pt x="215" y="4978"/>
                  </a:lnTo>
                  <a:lnTo>
                    <a:pt x="1" y="5183"/>
                  </a:lnTo>
                  <a:lnTo>
                    <a:pt x="697" y="5870"/>
                  </a:lnTo>
                  <a:lnTo>
                    <a:pt x="4221" y="2346"/>
                  </a:lnTo>
                  <a:lnTo>
                    <a:pt x="187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5" name="Google Shape;715;p28"/>
          <p:cNvGrpSpPr/>
          <p:nvPr/>
        </p:nvGrpSpPr>
        <p:grpSpPr>
          <a:xfrm>
            <a:off x="10046757" y="8193260"/>
            <a:ext cx="914453" cy="914453"/>
            <a:chOff x="2391657" y="8193260"/>
            <a:chExt cx="914453" cy="914453"/>
          </a:xfrm>
        </p:grpSpPr>
        <p:sp>
          <p:nvSpPr>
            <p:cNvPr id="716" name="Google Shape;716;p28"/>
            <p:cNvSpPr/>
            <p:nvPr/>
          </p:nvSpPr>
          <p:spPr>
            <a:xfrm>
              <a:off x="2391657" y="8193260"/>
              <a:ext cx="914453" cy="914453"/>
            </a:xfrm>
            <a:custGeom>
              <a:avLst/>
              <a:gdLst/>
              <a:ahLst/>
              <a:cxnLst/>
              <a:rect l="l" t="t" r="r" b="b"/>
              <a:pathLst>
                <a:path w="10706" h="10706" extrusionOk="0">
                  <a:moveTo>
                    <a:pt x="5353" y="1"/>
                  </a:moveTo>
                  <a:cubicBezTo>
                    <a:pt x="2391" y="1"/>
                    <a:pt x="0" y="2400"/>
                    <a:pt x="0" y="5353"/>
                  </a:cubicBezTo>
                  <a:cubicBezTo>
                    <a:pt x="0" y="8306"/>
                    <a:pt x="2391" y="10706"/>
                    <a:pt x="5353" y="10706"/>
                  </a:cubicBezTo>
                  <a:cubicBezTo>
                    <a:pt x="8306" y="10706"/>
                    <a:pt x="10705" y="8306"/>
                    <a:pt x="10705" y="5353"/>
                  </a:cubicBezTo>
                  <a:cubicBezTo>
                    <a:pt x="10705" y="2400"/>
                    <a:pt x="8306" y="1"/>
                    <a:pt x="535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28"/>
            <p:cNvSpPr/>
            <p:nvPr/>
          </p:nvSpPr>
          <p:spPr>
            <a:xfrm>
              <a:off x="2547881" y="8349484"/>
              <a:ext cx="601236" cy="602090"/>
            </a:xfrm>
            <a:custGeom>
              <a:avLst/>
              <a:gdLst/>
              <a:ahLst/>
              <a:cxnLst/>
              <a:rect l="l" t="t" r="r" b="b"/>
              <a:pathLst>
                <a:path w="7039" h="7049" extrusionOk="0">
                  <a:moveTo>
                    <a:pt x="0" y="3524"/>
                  </a:moveTo>
                  <a:lnTo>
                    <a:pt x="3524" y="1"/>
                  </a:lnTo>
                  <a:lnTo>
                    <a:pt x="7039" y="3524"/>
                  </a:lnTo>
                  <a:lnTo>
                    <a:pt x="3524" y="7048"/>
                  </a:lnTo>
                  <a:close/>
                  <a:moveTo>
                    <a:pt x="3524" y="455"/>
                  </a:moveTo>
                  <a:lnTo>
                    <a:pt x="6593" y="3524"/>
                  </a:lnTo>
                  <a:lnTo>
                    <a:pt x="3524" y="6593"/>
                  </a:lnTo>
                  <a:lnTo>
                    <a:pt x="446" y="3524"/>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28"/>
            <p:cNvSpPr/>
            <p:nvPr/>
          </p:nvSpPr>
          <p:spPr>
            <a:xfrm>
              <a:off x="2723067" y="8565926"/>
              <a:ext cx="250778" cy="190561"/>
            </a:xfrm>
            <a:custGeom>
              <a:avLst/>
              <a:gdLst/>
              <a:ahLst/>
              <a:cxnLst/>
              <a:rect l="l" t="t" r="r" b="b"/>
              <a:pathLst>
                <a:path w="2936" h="2231" extrusionOk="0">
                  <a:moveTo>
                    <a:pt x="1" y="1311"/>
                  </a:moveTo>
                  <a:lnTo>
                    <a:pt x="224" y="1088"/>
                  </a:lnTo>
                  <a:lnTo>
                    <a:pt x="911" y="1775"/>
                  </a:lnTo>
                  <a:lnTo>
                    <a:pt x="2713" y="0"/>
                  </a:lnTo>
                  <a:lnTo>
                    <a:pt x="2936" y="223"/>
                  </a:lnTo>
                  <a:lnTo>
                    <a:pt x="902" y="223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9" name="Google Shape;719;p28"/>
          <p:cNvGrpSpPr/>
          <p:nvPr/>
        </p:nvGrpSpPr>
        <p:grpSpPr>
          <a:xfrm>
            <a:off x="8579925" y="6641099"/>
            <a:ext cx="733117" cy="733117"/>
            <a:chOff x="924825" y="6641099"/>
            <a:chExt cx="733117" cy="733117"/>
          </a:xfrm>
        </p:grpSpPr>
        <p:sp>
          <p:nvSpPr>
            <p:cNvPr id="720" name="Google Shape;720;p28"/>
            <p:cNvSpPr/>
            <p:nvPr/>
          </p:nvSpPr>
          <p:spPr>
            <a:xfrm>
              <a:off x="924825" y="6641099"/>
              <a:ext cx="733117" cy="733117"/>
            </a:xfrm>
            <a:custGeom>
              <a:avLst/>
              <a:gdLst/>
              <a:ahLst/>
              <a:cxnLst/>
              <a:rect l="l" t="t" r="r" b="b"/>
              <a:pathLst>
                <a:path w="8583" h="8583" extrusionOk="0">
                  <a:moveTo>
                    <a:pt x="4291" y="1"/>
                  </a:moveTo>
                  <a:cubicBezTo>
                    <a:pt x="1918" y="1"/>
                    <a:pt x="0" y="1919"/>
                    <a:pt x="0" y="4292"/>
                  </a:cubicBezTo>
                  <a:cubicBezTo>
                    <a:pt x="0" y="6665"/>
                    <a:pt x="1918" y="8583"/>
                    <a:pt x="4291" y="8583"/>
                  </a:cubicBezTo>
                  <a:cubicBezTo>
                    <a:pt x="6664" y="8583"/>
                    <a:pt x="8582" y="6665"/>
                    <a:pt x="8582" y="4292"/>
                  </a:cubicBezTo>
                  <a:cubicBezTo>
                    <a:pt x="8582" y="1919"/>
                    <a:pt x="6664" y="1"/>
                    <a:pt x="429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28"/>
            <p:cNvSpPr/>
            <p:nvPr/>
          </p:nvSpPr>
          <p:spPr>
            <a:xfrm>
              <a:off x="1049787" y="6766061"/>
              <a:ext cx="293401" cy="407002"/>
            </a:xfrm>
            <a:custGeom>
              <a:avLst/>
              <a:gdLst/>
              <a:ahLst/>
              <a:cxnLst/>
              <a:rect l="l" t="t" r="r" b="b"/>
              <a:pathLst>
                <a:path w="3435" h="4765" extrusionOk="0">
                  <a:moveTo>
                    <a:pt x="2828" y="1"/>
                  </a:moveTo>
                  <a:lnTo>
                    <a:pt x="0" y="2829"/>
                  </a:lnTo>
                  <a:lnTo>
                    <a:pt x="1936" y="4764"/>
                  </a:lnTo>
                  <a:lnTo>
                    <a:pt x="2552" y="4158"/>
                  </a:lnTo>
                  <a:lnTo>
                    <a:pt x="1999" y="3605"/>
                  </a:lnTo>
                  <a:lnTo>
                    <a:pt x="1829" y="3774"/>
                  </a:lnTo>
                  <a:lnTo>
                    <a:pt x="2213" y="4158"/>
                  </a:lnTo>
                  <a:lnTo>
                    <a:pt x="1936" y="4434"/>
                  </a:lnTo>
                  <a:lnTo>
                    <a:pt x="1222" y="3712"/>
                  </a:lnTo>
                  <a:lnTo>
                    <a:pt x="1936" y="2989"/>
                  </a:lnTo>
                  <a:lnTo>
                    <a:pt x="2382" y="3435"/>
                  </a:lnTo>
                  <a:lnTo>
                    <a:pt x="3435" y="2383"/>
                  </a:lnTo>
                  <a:lnTo>
                    <a:pt x="2882" y="1829"/>
                  </a:lnTo>
                  <a:lnTo>
                    <a:pt x="2721" y="1999"/>
                  </a:lnTo>
                  <a:lnTo>
                    <a:pt x="3105" y="2383"/>
                  </a:lnTo>
                  <a:lnTo>
                    <a:pt x="2382" y="3105"/>
                  </a:lnTo>
                  <a:lnTo>
                    <a:pt x="1553" y="2276"/>
                  </a:lnTo>
                  <a:lnTo>
                    <a:pt x="1383" y="2445"/>
                  </a:lnTo>
                  <a:lnTo>
                    <a:pt x="1776" y="2829"/>
                  </a:lnTo>
                  <a:lnTo>
                    <a:pt x="1053" y="3551"/>
                  </a:lnTo>
                  <a:lnTo>
                    <a:pt x="330" y="2829"/>
                  </a:lnTo>
                  <a:lnTo>
                    <a:pt x="607" y="2552"/>
                  </a:lnTo>
                  <a:lnTo>
                    <a:pt x="991" y="2936"/>
                  </a:lnTo>
                  <a:lnTo>
                    <a:pt x="1160" y="2766"/>
                  </a:lnTo>
                  <a:lnTo>
                    <a:pt x="776" y="2383"/>
                  </a:lnTo>
                  <a:lnTo>
                    <a:pt x="1499" y="1660"/>
                  </a:lnTo>
                  <a:lnTo>
                    <a:pt x="2320" y="2490"/>
                  </a:lnTo>
                  <a:lnTo>
                    <a:pt x="2489" y="2320"/>
                  </a:lnTo>
                  <a:lnTo>
                    <a:pt x="1660" y="1499"/>
                  </a:lnTo>
                  <a:lnTo>
                    <a:pt x="1936" y="1223"/>
                  </a:lnTo>
                  <a:lnTo>
                    <a:pt x="2382" y="1660"/>
                  </a:lnTo>
                  <a:lnTo>
                    <a:pt x="2935" y="1107"/>
                  </a:lnTo>
                  <a:lnTo>
                    <a:pt x="2766" y="946"/>
                  </a:lnTo>
                  <a:lnTo>
                    <a:pt x="2382" y="1330"/>
                  </a:lnTo>
                  <a:lnTo>
                    <a:pt x="2106" y="1053"/>
                  </a:lnTo>
                  <a:lnTo>
                    <a:pt x="2828" y="331"/>
                  </a:lnTo>
                  <a:lnTo>
                    <a:pt x="3212" y="714"/>
                  </a:lnTo>
                  <a:lnTo>
                    <a:pt x="3381" y="545"/>
                  </a:lnTo>
                  <a:lnTo>
                    <a:pt x="282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28"/>
            <p:cNvSpPr/>
            <p:nvPr/>
          </p:nvSpPr>
          <p:spPr>
            <a:xfrm>
              <a:off x="1244106" y="6846863"/>
              <a:ext cx="288874" cy="402390"/>
            </a:xfrm>
            <a:custGeom>
              <a:avLst/>
              <a:gdLst/>
              <a:ahLst/>
              <a:cxnLst/>
              <a:rect l="l" t="t" r="r" b="b"/>
              <a:pathLst>
                <a:path w="3382" h="4711" extrusionOk="0">
                  <a:moveTo>
                    <a:pt x="1499" y="0"/>
                  </a:moveTo>
                  <a:lnTo>
                    <a:pt x="1329" y="161"/>
                  </a:lnTo>
                  <a:lnTo>
                    <a:pt x="2159" y="991"/>
                  </a:lnTo>
                  <a:lnTo>
                    <a:pt x="1882" y="1267"/>
                  </a:lnTo>
                  <a:lnTo>
                    <a:pt x="1053" y="437"/>
                  </a:lnTo>
                  <a:lnTo>
                    <a:pt x="883" y="607"/>
                  </a:lnTo>
                  <a:lnTo>
                    <a:pt x="1882" y="1606"/>
                  </a:lnTo>
                  <a:lnTo>
                    <a:pt x="2329" y="1160"/>
                  </a:lnTo>
                  <a:lnTo>
                    <a:pt x="2605" y="1437"/>
                  </a:lnTo>
                  <a:lnTo>
                    <a:pt x="2221" y="1820"/>
                  </a:lnTo>
                  <a:lnTo>
                    <a:pt x="2382" y="1990"/>
                  </a:lnTo>
                  <a:lnTo>
                    <a:pt x="2766" y="1606"/>
                  </a:lnTo>
                  <a:lnTo>
                    <a:pt x="3042" y="1883"/>
                  </a:lnTo>
                  <a:lnTo>
                    <a:pt x="2329" y="2605"/>
                  </a:lnTo>
                  <a:lnTo>
                    <a:pt x="1436" y="1713"/>
                  </a:lnTo>
                  <a:lnTo>
                    <a:pt x="830" y="2320"/>
                  </a:lnTo>
                  <a:lnTo>
                    <a:pt x="1383" y="2873"/>
                  </a:lnTo>
                  <a:lnTo>
                    <a:pt x="1543" y="2712"/>
                  </a:lnTo>
                  <a:lnTo>
                    <a:pt x="1160" y="2320"/>
                  </a:lnTo>
                  <a:lnTo>
                    <a:pt x="1436" y="2043"/>
                  </a:lnTo>
                  <a:lnTo>
                    <a:pt x="2159" y="2766"/>
                  </a:lnTo>
                  <a:lnTo>
                    <a:pt x="1436" y="3488"/>
                  </a:lnTo>
                  <a:lnTo>
                    <a:pt x="607" y="2659"/>
                  </a:lnTo>
                  <a:lnTo>
                    <a:pt x="446" y="2828"/>
                  </a:lnTo>
                  <a:lnTo>
                    <a:pt x="830" y="3212"/>
                  </a:lnTo>
                  <a:lnTo>
                    <a:pt x="446" y="3595"/>
                  </a:lnTo>
                  <a:lnTo>
                    <a:pt x="607" y="3765"/>
                  </a:lnTo>
                  <a:lnTo>
                    <a:pt x="990" y="3381"/>
                  </a:lnTo>
                  <a:lnTo>
                    <a:pt x="1276" y="3658"/>
                  </a:lnTo>
                  <a:lnTo>
                    <a:pt x="553" y="4372"/>
                  </a:lnTo>
                  <a:lnTo>
                    <a:pt x="170" y="3988"/>
                  </a:lnTo>
                  <a:lnTo>
                    <a:pt x="0" y="4157"/>
                  </a:lnTo>
                  <a:lnTo>
                    <a:pt x="553" y="4711"/>
                  </a:lnTo>
                  <a:lnTo>
                    <a:pt x="3381" y="1883"/>
                  </a:lnTo>
                  <a:lnTo>
                    <a:pt x="149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3" name="Google Shape;723;p28"/>
          <p:cNvGrpSpPr/>
          <p:nvPr/>
        </p:nvGrpSpPr>
        <p:grpSpPr>
          <a:xfrm>
            <a:off x="9767877" y="6641099"/>
            <a:ext cx="733886" cy="733117"/>
            <a:chOff x="2112777" y="6641099"/>
            <a:chExt cx="733886" cy="733117"/>
          </a:xfrm>
        </p:grpSpPr>
        <p:sp>
          <p:nvSpPr>
            <p:cNvPr id="724" name="Google Shape;724;p28"/>
            <p:cNvSpPr/>
            <p:nvPr/>
          </p:nvSpPr>
          <p:spPr>
            <a:xfrm>
              <a:off x="2112777" y="6641099"/>
              <a:ext cx="733886" cy="733117"/>
            </a:xfrm>
            <a:custGeom>
              <a:avLst/>
              <a:gdLst/>
              <a:ahLst/>
              <a:cxnLst/>
              <a:rect l="l" t="t" r="r" b="b"/>
              <a:pathLst>
                <a:path w="8592" h="8583" extrusionOk="0">
                  <a:moveTo>
                    <a:pt x="4300" y="1"/>
                  </a:moveTo>
                  <a:cubicBezTo>
                    <a:pt x="1927" y="1"/>
                    <a:pt x="0" y="1919"/>
                    <a:pt x="0" y="4292"/>
                  </a:cubicBezTo>
                  <a:cubicBezTo>
                    <a:pt x="0" y="6665"/>
                    <a:pt x="1927" y="8583"/>
                    <a:pt x="4300" y="8583"/>
                  </a:cubicBezTo>
                  <a:cubicBezTo>
                    <a:pt x="6673" y="8583"/>
                    <a:pt x="8591" y="6665"/>
                    <a:pt x="8591" y="4292"/>
                  </a:cubicBezTo>
                  <a:cubicBezTo>
                    <a:pt x="8591" y="1919"/>
                    <a:pt x="6673" y="1"/>
                    <a:pt x="430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28"/>
            <p:cNvSpPr/>
            <p:nvPr/>
          </p:nvSpPr>
          <p:spPr>
            <a:xfrm>
              <a:off x="2238508" y="6766061"/>
              <a:ext cx="483193" cy="483193"/>
            </a:xfrm>
            <a:custGeom>
              <a:avLst/>
              <a:gdLst/>
              <a:ahLst/>
              <a:cxnLst/>
              <a:rect l="l" t="t" r="r" b="b"/>
              <a:pathLst>
                <a:path w="5657" h="5657" extrusionOk="0">
                  <a:moveTo>
                    <a:pt x="0" y="2829"/>
                  </a:moveTo>
                  <a:lnTo>
                    <a:pt x="2828" y="1"/>
                  </a:lnTo>
                  <a:lnTo>
                    <a:pt x="5656" y="2829"/>
                  </a:lnTo>
                  <a:lnTo>
                    <a:pt x="2828" y="5657"/>
                  </a:lnTo>
                  <a:close/>
                  <a:moveTo>
                    <a:pt x="2828" y="366"/>
                  </a:moveTo>
                  <a:lnTo>
                    <a:pt x="5290" y="2829"/>
                  </a:lnTo>
                  <a:lnTo>
                    <a:pt x="2828" y="5291"/>
                  </a:lnTo>
                  <a:lnTo>
                    <a:pt x="366" y="2829"/>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28"/>
            <p:cNvSpPr/>
            <p:nvPr/>
          </p:nvSpPr>
          <p:spPr>
            <a:xfrm>
              <a:off x="2379442" y="6939795"/>
              <a:ext cx="201238" cy="152466"/>
            </a:xfrm>
            <a:custGeom>
              <a:avLst/>
              <a:gdLst/>
              <a:ahLst/>
              <a:cxnLst/>
              <a:rect l="l" t="t" r="r" b="b"/>
              <a:pathLst>
                <a:path w="2356" h="1785" extrusionOk="0">
                  <a:moveTo>
                    <a:pt x="1" y="1053"/>
                  </a:moveTo>
                  <a:lnTo>
                    <a:pt x="179" y="866"/>
                  </a:lnTo>
                  <a:lnTo>
                    <a:pt x="723" y="1428"/>
                  </a:lnTo>
                  <a:lnTo>
                    <a:pt x="2177" y="1"/>
                  </a:lnTo>
                  <a:lnTo>
                    <a:pt x="2356" y="179"/>
                  </a:lnTo>
                  <a:lnTo>
                    <a:pt x="723" y="1785"/>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7" name="Google Shape;727;p28"/>
          <p:cNvGrpSpPr/>
          <p:nvPr/>
        </p:nvGrpSpPr>
        <p:grpSpPr>
          <a:xfrm>
            <a:off x="11570731" y="8193260"/>
            <a:ext cx="914453" cy="914453"/>
            <a:chOff x="3915631" y="8193260"/>
            <a:chExt cx="914453" cy="914453"/>
          </a:xfrm>
        </p:grpSpPr>
        <p:sp>
          <p:nvSpPr>
            <p:cNvPr id="728" name="Google Shape;728;p28"/>
            <p:cNvSpPr/>
            <p:nvPr/>
          </p:nvSpPr>
          <p:spPr>
            <a:xfrm>
              <a:off x="3915631" y="8193260"/>
              <a:ext cx="914453" cy="914453"/>
            </a:xfrm>
            <a:custGeom>
              <a:avLst/>
              <a:gdLst/>
              <a:ahLst/>
              <a:cxnLst/>
              <a:rect l="l" t="t" r="r" b="b"/>
              <a:pathLst>
                <a:path w="10706" h="10706" extrusionOk="0">
                  <a:moveTo>
                    <a:pt x="5353" y="1"/>
                  </a:moveTo>
                  <a:cubicBezTo>
                    <a:pt x="2391" y="1"/>
                    <a:pt x="0" y="2400"/>
                    <a:pt x="0" y="5353"/>
                  </a:cubicBezTo>
                  <a:cubicBezTo>
                    <a:pt x="0" y="8306"/>
                    <a:pt x="2391" y="10706"/>
                    <a:pt x="5353" y="10706"/>
                  </a:cubicBezTo>
                  <a:cubicBezTo>
                    <a:pt x="8306" y="10706"/>
                    <a:pt x="10706" y="8306"/>
                    <a:pt x="10706" y="5353"/>
                  </a:cubicBezTo>
                  <a:cubicBezTo>
                    <a:pt x="10706" y="2400"/>
                    <a:pt x="8306" y="1"/>
                    <a:pt x="5353" y="1"/>
                  </a:cubicBezTo>
                  <a:close/>
                </a:path>
              </a:pathLst>
            </a:custGeom>
            <a:solidFill>
              <a:srgbClr val="156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28"/>
            <p:cNvSpPr/>
            <p:nvPr/>
          </p:nvSpPr>
          <p:spPr>
            <a:xfrm>
              <a:off x="4071855" y="8349484"/>
              <a:ext cx="601236" cy="602090"/>
            </a:xfrm>
            <a:custGeom>
              <a:avLst/>
              <a:gdLst/>
              <a:ahLst/>
              <a:cxnLst/>
              <a:rect l="l" t="t" r="r" b="b"/>
              <a:pathLst>
                <a:path w="7039" h="7049" extrusionOk="0">
                  <a:moveTo>
                    <a:pt x="0" y="3524"/>
                  </a:moveTo>
                  <a:lnTo>
                    <a:pt x="3524" y="1"/>
                  </a:lnTo>
                  <a:lnTo>
                    <a:pt x="7039" y="3524"/>
                  </a:lnTo>
                  <a:lnTo>
                    <a:pt x="3524" y="7048"/>
                  </a:lnTo>
                  <a:close/>
                  <a:moveTo>
                    <a:pt x="3524" y="455"/>
                  </a:moveTo>
                  <a:lnTo>
                    <a:pt x="6593" y="3524"/>
                  </a:lnTo>
                  <a:lnTo>
                    <a:pt x="3524" y="6593"/>
                  </a:lnTo>
                  <a:lnTo>
                    <a:pt x="446" y="3524"/>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28"/>
            <p:cNvSpPr/>
            <p:nvPr/>
          </p:nvSpPr>
          <p:spPr>
            <a:xfrm>
              <a:off x="4247041" y="8565926"/>
              <a:ext cx="250864" cy="190561"/>
            </a:xfrm>
            <a:custGeom>
              <a:avLst/>
              <a:gdLst/>
              <a:ahLst/>
              <a:cxnLst/>
              <a:rect l="l" t="t" r="r" b="b"/>
              <a:pathLst>
                <a:path w="2937" h="2231" extrusionOk="0">
                  <a:moveTo>
                    <a:pt x="1" y="1311"/>
                  </a:moveTo>
                  <a:lnTo>
                    <a:pt x="224" y="1088"/>
                  </a:lnTo>
                  <a:lnTo>
                    <a:pt x="911" y="1775"/>
                  </a:lnTo>
                  <a:lnTo>
                    <a:pt x="2713" y="0"/>
                  </a:lnTo>
                  <a:lnTo>
                    <a:pt x="2936" y="223"/>
                  </a:lnTo>
                  <a:lnTo>
                    <a:pt x="902" y="223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1" name="Google Shape;731;p28"/>
          <p:cNvGrpSpPr/>
          <p:nvPr/>
        </p:nvGrpSpPr>
        <p:grpSpPr>
          <a:xfrm>
            <a:off x="13094706" y="8193260"/>
            <a:ext cx="914453" cy="914453"/>
            <a:chOff x="5439606" y="8193260"/>
            <a:chExt cx="914453" cy="914453"/>
          </a:xfrm>
        </p:grpSpPr>
        <p:sp>
          <p:nvSpPr>
            <p:cNvPr id="732" name="Google Shape;732;p28"/>
            <p:cNvSpPr/>
            <p:nvPr/>
          </p:nvSpPr>
          <p:spPr>
            <a:xfrm>
              <a:off x="5439606" y="8193260"/>
              <a:ext cx="914453" cy="914453"/>
            </a:xfrm>
            <a:custGeom>
              <a:avLst/>
              <a:gdLst/>
              <a:ahLst/>
              <a:cxnLst/>
              <a:rect l="l" t="t" r="r" b="b"/>
              <a:pathLst>
                <a:path w="10706" h="10706" extrusionOk="0">
                  <a:moveTo>
                    <a:pt x="5353" y="1"/>
                  </a:moveTo>
                  <a:cubicBezTo>
                    <a:pt x="2391" y="1"/>
                    <a:pt x="0" y="2400"/>
                    <a:pt x="0" y="5353"/>
                  </a:cubicBezTo>
                  <a:cubicBezTo>
                    <a:pt x="0" y="8306"/>
                    <a:pt x="2391" y="10706"/>
                    <a:pt x="5353" y="10706"/>
                  </a:cubicBezTo>
                  <a:cubicBezTo>
                    <a:pt x="8306" y="10706"/>
                    <a:pt x="10706" y="8306"/>
                    <a:pt x="10706" y="5353"/>
                  </a:cubicBezTo>
                  <a:cubicBezTo>
                    <a:pt x="10706" y="2400"/>
                    <a:pt x="8306" y="1"/>
                    <a:pt x="5353" y="1"/>
                  </a:cubicBezTo>
                  <a:close/>
                </a:path>
              </a:pathLst>
            </a:custGeom>
            <a:solidFill>
              <a:srgbClr val="00B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28"/>
            <p:cNvSpPr/>
            <p:nvPr/>
          </p:nvSpPr>
          <p:spPr>
            <a:xfrm>
              <a:off x="5595830" y="8349484"/>
              <a:ext cx="601236" cy="602090"/>
            </a:xfrm>
            <a:custGeom>
              <a:avLst/>
              <a:gdLst/>
              <a:ahLst/>
              <a:cxnLst/>
              <a:rect l="l" t="t" r="r" b="b"/>
              <a:pathLst>
                <a:path w="7039" h="7049" extrusionOk="0">
                  <a:moveTo>
                    <a:pt x="0" y="3524"/>
                  </a:moveTo>
                  <a:lnTo>
                    <a:pt x="3524" y="1"/>
                  </a:lnTo>
                  <a:lnTo>
                    <a:pt x="7039" y="3524"/>
                  </a:lnTo>
                  <a:lnTo>
                    <a:pt x="3524" y="7048"/>
                  </a:lnTo>
                  <a:close/>
                  <a:moveTo>
                    <a:pt x="3524" y="455"/>
                  </a:moveTo>
                  <a:lnTo>
                    <a:pt x="6593" y="3524"/>
                  </a:lnTo>
                  <a:lnTo>
                    <a:pt x="3524" y="6593"/>
                  </a:lnTo>
                  <a:lnTo>
                    <a:pt x="446" y="3524"/>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28"/>
            <p:cNvSpPr/>
            <p:nvPr/>
          </p:nvSpPr>
          <p:spPr>
            <a:xfrm>
              <a:off x="5771101" y="8565926"/>
              <a:ext cx="250778" cy="190561"/>
            </a:xfrm>
            <a:custGeom>
              <a:avLst/>
              <a:gdLst/>
              <a:ahLst/>
              <a:cxnLst/>
              <a:rect l="l" t="t" r="r" b="b"/>
              <a:pathLst>
                <a:path w="2936" h="2231" extrusionOk="0">
                  <a:moveTo>
                    <a:pt x="0" y="1311"/>
                  </a:moveTo>
                  <a:lnTo>
                    <a:pt x="223" y="1088"/>
                  </a:lnTo>
                  <a:lnTo>
                    <a:pt x="910" y="1775"/>
                  </a:lnTo>
                  <a:lnTo>
                    <a:pt x="2712" y="0"/>
                  </a:lnTo>
                  <a:lnTo>
                    <a:pt x="2935" y="223"/>
                  </a:lnTo>
                  <a:lnTo>
                    <a:pt x="901" y="223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5" name="Google Shape;735;p28"/>
          <p:cNvGrpSpPr/>
          <p:nvPr/>
        </p:nvGrpSpPr>
        <p:grpSpPr>
          <a:xfrm>
            <a:off x="14618680" y="8193260"/>
            <a:ext cx="914453" cy="914453"/>
            <a:chOff x="6963580" y="8193260"/>
            <a:chExt cx="914453" cy="914453"/>
          </a:xfrm>
        </p:grpSpPr>
        <p:sp>
          <p:nvSpPr>
            <p:cNvPr id="736" name="Google Shape;736;p28"/>
            <p:cNvSpPr/>
            <p:nvPr/>
          </p:nvSpPr>
          <p:spPr>
            <a:xfrm>
              <a:off x="6963580" y="8193260"/>
              <a:ext cx="914453" cy="914453"/>
            </a:xfrm>
            <a:custGeom>
              <a:avLst/>
              <a:gdLst/>
              <a:ahLst/>
              <a:cxnLst/>
              <a:rect l="l" t="t" r="r" b="b"/>
              <a:pathLst>
                <a:path w="10706" h="10706" extrusionOk="0">
                  <a:moveTo>
                    <a:pt x="5353" y="1"/>
                  </a:moveTo>
                  <a:cubicBezTo>
                    <a:pt x="2391" y="1"/>
                    <a:pt x="1" y="2400"/>
                    <a:pt x="1" y="5353"/>
                  </a:cubicBezTo>
                  <a:cubicBezTo>
                    <a:pt x="1" y="8306"/>
                    <a:pt x="2391" y="10706"/>
                    <a:pt x="5353" y="10706"/>
                  </a:cubicBezTo>
                  <a:cubicBezTo>
                    <a:pt x="8306" y="10706"/>
                    <a:pt x="10706" y="8306"/>
                    <a:pt x="10706" y="5353"/>
                  </a:cubicBezTo>
                  <a:cubicBezTo>
                    <a:pt x="10706" y="2400"/>
                    <a:pt x="8306" y="1"/>
                    <a:pt x="5353" y="1"/>
                  </a:cubicBezTo>
                  <a:close/>
                </a:path>
              </a:pathLst>
            </a:custGeom>
            <a:solidFill>
              <a:srgbClr val="CA21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28"/>
            <p:cNvSpPr/>
            <p:nvPr/>
          </p:nvSpPr>
          <p:spPr>
            <a:xfrm>
              <a:off x="7119804" y="8349484"/>
              <a:ext cx="601322" cy="602090"/>
            </a:xfrm>
            <a:custGeom>
              <a:avLst/>
              <a:gdLst/>
              <a:ahLst/>
              <a:cxnLst/>
              <a:rect l="l" t="t" r="r" b="b"/>
              <a:pathLst>
                <a:path w="7040" h="7049" extrusionOk="0">
                  <a:moveTo>
                    <a:pt x="0" y="3524"/>
                  </a:moveTo>
                  <a:lnTo>
                    <a:pt x="3524" y="1"/>
                  </a:lnTo>
                  <a:lnTo>
                    <a:pt x="7039" y="3524"/>
                  </a:lnTo>
                  <a:lnTo>
                    <a:pt x="3524" y="7048"/>
                  </a:lnTo>
                  <a:close/>
                  <a:moveTo>
                    <a:pt x="3524" y="455"/>
                  </a:moveTo>
                  <a:lnTo>
                    <a:pt x="6593" y="3524"/>
                  </a:lnTo>
                  <a:lnTo>
                    <a:pt x="3524" y="6593"/>
                  </a:lnTo>
                  <a:lnTo>
                    <a:pt x="446" y="3524"/>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28"/>
            <p:cNvSpPr/>
            <p:nvPr/>
          </p:nvSpPr>
          <p:spPr>
            <a:xfrm>
              <a:off x="7295076" y="8565926"/>
              <a:ext cx="250778" cy="190561"/>
            </a:xfrm>
            <a:custGeom>
              <a:avLst/>
              <a:gdLst/>
              <a:ahLst/>
              <a:cxnLst/>
              <a:rect l="l" t="t" r="r" b="b"/>
              <a:pathLst>
                <a:path w="2936" h="2231" extrusionOk="0">
                  <a:moveTo>
                    <a:pt x="0" y="1311"/>
                  </a:moveTo>
                  <a:lnTo>
                    <a:pt x="223" y="1088"/>
                  </a:lnTo>
                  <a:lnTo>
                    <a:pt x="910" y="1775"/>
                  </a:lnTo>
                  <a:lnTo>
                    <a:pt x="2712" y="0"/>
                  </a:lnTo>
                  <a:lnTo>
                    <a:pt x="2935" y="223"/>
                  </a:lnTo>
                  <a:lnTo>
                    <a:pt x="901" y="223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9" name="Google Shape;739;p28"/>
          <p:cNvGrpSpPr/>
          <p:nvPr/>
        </p:nvGrpSpPr>
        <p:grpSpPr>
          <a:xfrm>
            <a:off x="16142654" y="8193260"/>
            <a:ext cx="914453" cy="914453"/>
            <a:chOff x="8487554" y="8193260"/>
            <a:chExt cx="914453" cy="914453"/>
          </a:xfrm>
        </p:grpSpPr>
        <p:sp>
          <p:nvSpPr>
            <p:cNvPr id="740" name="Google Shape;740;p28"/>
            <p:cNvSpPr/>
            <p:nvPr/>
          </p:nvSpPr>
          <p:spPr>
            <a:xfrm>
              <a:off x="8487554" y="8193260"/>
              <a:ext cx="914453" cy="914453"/>
            </a:xfrm>
            <a:custGeom>
              <a:avLst/>
              <a:gdLst/>
              <a:ahLst/>
              <a:cxnLst/>
              <a:rect l="l" t="t" r="r" b="b"/>
              <a:pathLst>
                <a:path w="10706" h="10706" extrusionOk="0">
                  <a:moveTo>
                    <a:pt x="5353" y="1"/>
                  </a:moveTo>
                  <a:cubicBezTo>
                    <a:pt x="2391" y="1"/>
                    <a:pt x="1" y="2400"/>
                    <a:pt x="1" y="5353"/>
                  </a:cubicBezTo>
                  <a:cubicBezTo>
                    <a:pt x="1" y="8306"/>
                    <a:pt x="2391" y="10706"/>
                    <a:pt x="5353" y="10706"/>
                  </a:cubicBezTo>
                  <a:cubicBezTo>
                    <a:pt x="8306" y="10706"/>
                    <a:pt x="10706" y="8306"/>
                    <a:pt x="10706" y="5353"/>
                  </a:cubicBezTo>
                  <a:cubicBezTo>
                    <a:pt x="10706" y="2400"/>
                    <a:pt x="8306" y="1"/>
                    <a:pt x="5353" y="1"/>
                  </a:cubicBezTo>
                  <a:close/>
                </a:path>
              </a:pathLst>
            </a:custGeom>
            <a:solidFill>
              <a:srgbClr val="5F43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28"/>
            <p:cNvSpPr/>
            <p:nvPr/>
          </p:nvSpPr>
          <p:spPr>
            <a:xfrm>
              <a:off x="8643779" y="8349484"/>
              <a:ext cx="601322" cy="602090"/>
            </a:xfrm>
            <a:custGeom>
              <a:avLst/>
              <a:gdLst/>
              <a:ahLst/>
              <a:cxnLst/>
              <a:rect l="l" t="t" r="r" b="b"/>
              <a:pathLst>
                <a:path w="7040" h="7049" extrusionOk="0">
                  <a:moveTo>
                    <a:pt x="0" y="3524"/>
                  </a:moveTo>
                  <a:lnTo>
                    <a:pt x="3524" y="1"/>
                  </a:lnTo>
                  <a:lnTo>
                    <a:pt x="7039" y="3524"/>
                  </a:lnTo>
                  <a:lnTo>
                    <a:pt x="3524" y="7048"/>
                  </a:lnTo>
                  <a:close/>
                  <a:moveTo>
                    <a:pt x="3524" y="455"/>
                  </a:moveTo>
                  <a:lnTo>
                    <a:pt x="6593" y="3524"/>
                  </a:lnTo>
                  <a:lnTo>
                    <a:pt x="3524" y="6593"/>
                  </a:lnTo>
                  <a:lnTo>
                    <a:pt x="446" y="3524"/>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28"/>
            <p:cNvSpPr/>
            <p:nvPr/>
          </p:nvSpPr>
          <p:spPr>
            <a:xfrm>
              <a:off x="8819050" y="8565926"/>
              <a:ext cx="250778" cy="190561"/>
            </a:xfrm>
            <a:custGeom>
              <a:avLst/>
              <a:gdLst/>
              <a:ahLst/>
              <a:cxnLst/>
              <a:rect l="l" t="t" r="r" b="b"/>
              <a:pathLst>
                <a:path w="2936" h="2231" extrusionOk="0">
                  <a:moveTo>
                    <a:pt x="0" y="1311"/>
                  </a:moveTo>
                  <a:lnTo>
                    <a:pt x="223" y="1088"/>
                  </a:lnTo>
                  <a:lnTo>
                    <a:pt x="910" y="1775"/>
                  </a:lnTo>
                  <a:lnTo>
                    <a:pt x="2712" y="0"/>
                  </a:lnTo>
                  <a:lnTo>
                    <a:pt x="2935" y="223"/>
                  </a:lnTo>
                  <a:lnTo>
                    <a:pt x="901" y="223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3" name="Google Shape;743;p28"/>
          <p:cNvGrpSpPr/>
          <p:nvPr/>
        </p:nvGrpSpPr>
        <p:grpSpPr>
          <a:xfrm>
            <a:off x="8555496" y="9717234"/>
            <a:ext cx="914538" cy="914453"/>
            <a:chOff x="900396" y="9717234"/>
            <a:chExt cx="914538" cy="914453"/>
          </a:xfrm>
        </p:grpSpPr>
        <p:sp>
          <p:nvSpPr>
            <p:cNvPr id="744" name="Google Shape;744;p28"/>
            <p:cNvSpPr/>
            <p:nvPr/>
          </p:nvSpPr>
          <p:spPr>
            <a:xfrm>
              <a:off x="900396" y="9717234"/>
              <a:ext cx="914538" cy="914453"/>
            </a:xfrm>
            <a:custGeom>
              <a:avLst/>
              <a:gdLst/>
              <a:ahLst/>
              <a:cxnLst/>
              <a:rect l="l" t="t" r="r" b="b"/>
              <a:pathLst>
                <a:path w="10707" h="10706" extrusionOk="0">
                  <a:moveTo>
                    <a:pt x="5353" y="1"/>
                  </a:moveTo>
                  <a:cubicBezTo>
                    <a:pt x="2392" y="1"/>
                    <a:pt x="1" y="2400"/>
                    <a:pt x="1" y="5353"/>
                  </a:cubicBezTo>
                  <a:cubicBezTo>
                    <a:pt x="1" y="8306"/>
                    <a:pt x="2392" y="10706"/>
                    <a:pt x="5353" y="10706"/>
                  </a:cubicBezTo>
                  <a:cubicBezTo>
                    <a:pt x="8306" y="10706"/>
                    <a:pt x="10706" y="8306"/>
                    <a:pt x="10706" y="5353"/>
                  </a:cubicBezTo>
                  <a:cubicBezTo>
                    <a:pt x="10706" y="2400"/>
                    <a:pt x="8306" y="1"/>
                    <a:pt x="535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28"/>
            <p:cNvSpPr/>
            <p:nvPr/>
          </p:nvSpPr>
          <p:spPr>
            <a:xfrm>
              <a:off x="1075668" y="9968696"/>
              <a:ext cx="534271" cy="415202"/>
            </a:xfrm>
            <a:custGeom>
              <a:avLst/>
              <a:gdLst/>
              <a:ahLst/>
              <a:cxnLst/>
              <a:rect l="l" t="t" r="r" b="b"/>
              <a:pathLst>
                <a:path w="6255" h="4861" extrusionOk="0">
                  <a:moveTo>
                    <a:pt x="5442" y="411"/>
                  </a:moveTo>
                  <a:lnTo>
                    <a:pt x="1829" y="2695"/>
                  </a:lnTo>
                  <a:lnTo>
                    <a:pt x="402" y="1713"/>
                  </a:lnTo>
                  <a:lnTo>
                    <a:pt x="5442" y="411"/>
                  </a:lnTo>
                  <a:close/>
                  <a:moveTo>
                    <a:pt x="4987" y="991"/>
                  </a:moveTo>
                  <a:lnTo>
                    <a:pt x="2454" y="3203"/>
                  </a:lnTo>
                  <a:lnTo>
                    <a:pt x="2436" y="3221"/>
                  </a:lnTo>
                  <a:cubicBezTo>
                    <a:pt x="2436" y="3230"/>
                    <a:pt x="2427" y="3230"/>
                    <a:pt x="2427" y="3248"/>
                  </a:cubicBezTo>
                  <a:lnTo>
                    <a:pt x="2133" y="4042"/>
                  </a:lnTo>
                  <a:lnTo>
                    <a:pt x="1945" y="2891"/>
                  </a:lnTo>
                  <a:lnTo>
                    <a:pt x="4987" y="991"/>
                  </a:lnTo>
                  <a:close/>
                  <a:moveTo>
                    <a:pt x="2588" y="3480"/>
                  </a:moveTo>
                  <a:lnTo>
                    <a:pt x="2962" y="3765"/>
                  </a:lnTo>
                  <a:lnTo>
                    <a:pt x="2320" y="4211"/>
                  </a:lnTo>
                  <a:lnTo>
                    <a:pt x="2588" y="3480"/>
                  </a:lnTo>
                  <a:close/>
                  <a:moveTo>
                    <a:pt x="5862" y="536"/>
                  </a:moveTo>
                  <a:lnTo>
                    <a:pt x="4292" y="4506"/>
                  </a:lnTo>
                  <a:lnTo>
                    <a:pt x="2713" y="3292"/>
                  </a:lnTo>
                  <a:lnTo>
                    <a:pt x="5862" y="536"/>
                  </a:lnTo>
                  <a:close/>
                  <a:moveTo>
                    <a:pt x="6103" y="1"/>
                  </a:moveTo>
                  <a:lnTo>
                    <a:pt x="90" y="1562"/>
                  </a:lnTo>
                  <a:lnTo>
                    <a:pt x="81" y="1562"/>
                  </a:lnTo>
                  <a:cubicBezTo>
                    <a:pt x="81" y="1562"/>
                    <a:pt x="63" y="1562"/>
                    <a:pt x="63" y="1580"/>
                  </a:cubicBezTo>
                  <a:lnTo>
                    <a:pt x="45" y="1589"/>
                  </a:lnTo>
                  <a:cubicBezTo>
                    <a:pt x="1" y="1606"/>
                    <a:pt x="1" y="1651"/>
                    <a:pt x="1" y="1696"/>
                  </a:cubicBezTo>
                  <a:lnTo>
                    <a:pt x="1" y="1713"/>
                  </a:lnTo>
                  <a:lnTo>
                    <a:pt x="1" y="1731"/>
                  </a:lnTo>
                  <a:lnTo>
                    <a:pt x="1" y="1749"/>
                  </a:lnTo>
                  <a:cubicBezTo>
                    <a:pt x="1" y="1749"/>
                    <a:pt x="1" y="1758"/>
                    <a:pt x="18" y="1758"/>
                  </a:cubicBezTo>
                  <a:lnTo>
                    <a:pt x="27" y="1776"/>
                  </a:lnTo>
                  <a:lnTo>
                    <a:pt x="1687" y="2909"/>
                  </a:lnTo>
                  <a:lnTo>
                    <a:pt x="1936" y="4524"/>
                  </a:lnTo>
                  <a:lnTo>
                    <a:pt x="1936" y="4532"/>
                  </a:lnTo>
                  <a:lnTo>
                    <a:pt x="1936" y="4550"/>
                  </a:lnTo>
                  <a:lnTo>
                    <a:pt x="1936" y="4568"/>
                  </a:lnTo>
                  <a:lnTo>
                    <a:pt x="1936" y="4586"/>
                  </a:lnTo>
                  <a:lnTo>
                    <a:pt x="1936" y="4595"/>
                  </a:lnTo>
                  <a:lnTo>
                    <a:pt x="1936" y="4613"/>
                  </a:lnTo>
                  <a:lnTo>
                    <a:pt x="1936" y="4631"/>
                  </a:lnTo>
                  <a:cubicBezTo>
                    <a:pt x="1936" y="4640"/>
                    <a:pt x="1945" y="4640"/>
                    <a:pt x="1945" y="4657"/>
                  </a:cubicBezTo>
                  <a:cubicBezTo>
                    <a:pt x="1963" y="4657"/>
                    <a:pt x="1963" y="4675"/>
                    <a:pt x="1981" y="4675"/>
                  </a:cubicBezTo>
                  <a:lnTo>
                    <a:pt x="2070" y="4675"/>
                  </a:lnTo>
                  <a:cubicBezTo>
                    <a:pt x="2070" y="4675"/>
                    <a:pt x="2088" y="4675"/>
                    <a:pt x="2088" y="4657"/>
                  </a:cubicBezTo>
                  <a:lnTo>
                    <a:pt x="3096" y="3970"/>
                  </a:lnTo>
                  <a:lnTo>
                    <a:pt x="4202" y="4827"/>
                  </a:lnTo>
                  <a:cubicBezTo>
                    <a:pt x="4220" y="4845"/>
                    <a:pt x="4229" y="4845"/>
                    <a:pt x="4247" y="4854"/>
                  </a:cubicBezTo>
                  <a:cubicBezTo>
                    <a:pt x="4259" y="4858"/>
                    <a:pt x="4271" y="4860"/>
                    <a:pt x="4284" y="4860"/>
                  </a:cubicBezTo>
                  <a:cubicBezTo>
                    <a:pt x="4322" y="4860"/>
                    <a:pt x="4363" y="4842"/>
                    <a:pt x="4390" y="4809"/>
                  </a:cubicBezTo>
                  <a:cubicBezTo>
                    <a:pt x="4434" y="4764"/>
                    <a:pt x="4434" y="4747"/>
                    <a:pt x="4443" y="4738"/>
                  </a:cubicBezTo>
                  <a:lnTo>
                    <a:pt x="6245" y="170"/>
                  </a:lnTo>
                  <a:cubicBezTo>
                    <a:pt x="6254" y="117"/>
                    <a:pt x="6254" y="72"/>
                    <a:pt x="6227" y="27"/>
                  </a:cubicBezTo>
                  <a:lnTo>
                    <a:pt x="6210" y="10"/>
                  </a:lnTo>
                  <a:cubicBezTo>
                    <a:pt x="6210" y="10"/>
                    <a:pt x="6192" y="10"/>
                    <a:pt x="619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6" name="Google Shape;746;p28"/>
          <p:cNvGrpSpPr/>
          <p:nvPr/>
        </p:nvGrpSpPr>
        <p:grpSpPr>
          <a:xfrm>
            <a:off x="10079471" y="9717234"/>
            <a:ext cx="914538" cy="914453"/>
            <a:chOff x="2424371" y="9717234"/>
            <a:chExt cx="914538" cy="914453"/>
          </a:xfrm>
        </p:grpSpPr>
        <p:sp>
          <p:nvSpPr>
            <p:cNvPr id="747" name="Google Shape;747;p28"/>
            <p:cNvSpPr/>
            <p:nvPr/>
          </p:nvSpPr>
          <p:spPr>
            <a:xfrm>
              <a:off x="2424371" y="9717234"/>
              <a:ext cx="914538" cy="914453"/>
            </a:xfrm>
            <a:custGeom>
              <a:avLst/>
              <a:gdLst/>
              <a:ahLst/>
              <a:cxnLst/>
              <a:rect l="l" t="t" r="r" b="b"/>
              <a:pathLst>
                <a:path w="10707" h="10706" extrusionOk="0">
                  <a:moveTo>
                    <a:pt x="5353" y="1"/>
                  </a:moveTo>
                  <a:cubicBezTo>
                    <a:pt x="2392" y="1"/>
                    <a:pt x="1" y="2400"/>
                    <a:pt x="1" y="5353"/>
                  </a:cubicBezTo>
                  <a:cubicBezTo>
                    <a:pt x="1" y="8306"/>
                    <a:pt x="2392" y="10706"/>
                    <a:pt x="5353" y="10706"/>
                  </a:cubicBezTo>
                  <a:cubicBezTo>
                    <a:pt x="8306" y="10706"/>
                    <a:pt x="10706" y="8306"/>
                    <a:pt x="10706" y="5353"/>
                  </a:cubicBezTo>
                  <a:cubicBezTo>
                    <a:pt x="10706" y="2400"/>
                    <a:pt x="8306" y="1"/>
                    <a:pt x="535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28"/>
            <p:cNvSpPr/>
            <p:nvPr/>
          </p:nvSpPr>
          <p:spPr>
            <a:xfrm>
              <a:off x="2680445" y="9926757"/>
              <a:ext cx="405465" cy="499251"/>
            </a:xfrm>
            <a:custGeom>
              <a:avLst/>
              <a:gdLst/>
              <a:ahLst/>
              <a:cxnLst/>
              <a:rect l="l" t="t" r="r" b="b"/>
              <a:pathLst>
                <a:path w="4747" h="5845" extrusionOk="0">
                  <a:moveTo>
                    <a:pt x="2311" y="19"/>
                  </a:moveTo>
                  <a:cubicBezTo>
                    <a:pt x="2338" y="1"/>
                    <a:pt x="2373" y="1"/>
                    <a:pt x="2409" y="19"/>
                  </a:cubicBezTo>
                  <a:lnTo>
                    <a:pt x="2632" y="99"/>
                  </a:lnTo>
                  <a:lnTo>
                    <a:pt x="2632" y="99"/>
                  </a:lnTo>
                  <a:cubicBezTo>
                    <a:pt x="3212" y="313"/>
                    <a:pt x="3810" y="393"/>
                    <a:pt x="4416" y="367"/>
                  </a:cubicBezTo>
                  <a:lnTo>
                    <a:pt x="4595" y="358"/>
                  </a:lnTo>
                  <a:cubicBezTo>
                    <a:pt x="4639" y="349"/>
                    <a:pt x="4675" y="367"/>
                    <a:pt x="4702" y="393"/>
                  </a:cubicBezTo>
                  <a:cubicBezTo>
                    <a:pt x="4728" y="411"/>
                    <a:pt x="4746" y="456"/>
                    <a:pt x="4746" y="492"/>
                  </a:cubicBezTo>
                  <a:lnTo>
                    <a:pt x="4746" y="3302"/>
                  </a:lnTo>
                  <a:cubicBezTo>
                    <a:pt x="4746" y="4024"/>
                    <a:pt x="4354" y="4684"/>
                    <a:pt x="3622" y="5113"/>
                  </a:cubicBezTo>
                  <a:lnTo>
                    <a:pt x="3622" y="5113"/>
                  </a:lnTo>
                  <a:lnTo>
                    <a:pt x="3622" y="5113"/>
                  </a:lnTo>
                  <a:lnTo>
                    <a:pt x="2445" y="5817"/>
                  </a:lnTo>
                  <a:cubicBezTo>
                    <a:pt x="2400" y="5844"/>
                    <a:pt x="2347" y="5844"/>
                    <a:pt x="2302" y="5817"/>
                  </a:cubicBezTo>
                  <a:lnTo>
                    <a:pt x="1115" y="5113"/>
                  </a:lnTo>
                  <a:lnTo>
                    <a:pt x="1115" y="5113"/>
                  </a:lnTo>
                  <a:lnTo>
                    <a:pt x="1115" y="5113"/>
                  </a:lnTo>
                  <a:cubicBezTo>
                    <a:pt x="393" y="4684"/>
                    <a:pt x="0" y="4024"/>
                    <a:pt x="0" y="3302"/>
                  </a:cubicBezTo>
                  <a:lnTo>
                    <a:pt x="0" y="492"/>
                  </a:lnTo>
                  <a:cubicBezTo>
                    <a:pt x="0" y="456"/>
                    <a:pt x="18" y="411"/>
                    <a:pt x="45" y="393"/>
                  </a:cubicBezTo>
                  <a:cubicBezTo>
                    <a:pt x="72" y="367"/>
                    <a:pt x="107" y="349"/>
                    <a:pt x="152" y="358"/>
                  </a:cubicBezTo>
                  <a:lnTo>
                    <a:pt x="304" y="367"/>
                  </a:lnTo>
                  <a:cubicBezTo>
                    <a:pt x="910" y="393"/>
                    <a:pt x="1526" y="313"/>
                    <a:pt x="2079" y="99"/>
                  </a:cubicBezTo>
                  <a:close/>
                  <a:moveTo>
                    <a:pt x="2355" y="286"/>
                  </a:moveTo>
                  <a:lnTo>
                    <a:pt x="2177" y="358"/>
                  </a:lnTo>
                  <a:cubicBezTo>
                    <a:pt x="1579" y="581"/>
                    <a:pt x="928" y="670"/>
                    <a:pt x="286" y="643"/>
                  </a:cubicBezTo>
                  <a:lnTo>
                    <a:pt x="286" y="643"/>
                  </a:lnTo>
                  <a:lnTo>
                    <a:pt x="277" y="643"/>
                  </a:lnTo>
                  <a:lnTo>
                    <a:pt x="277" y="3302"/>
                  </a:lnTo>
                  <a:cubicBezTo>
                    <a:pt x="277" y="3917"/>
                    <a:pt x="598" y="4488"/>
                    <a:pt x="1258" y="4872"/>
                  </a:cubicBezTo>
                  <a:lnTo>
                    <a:pt x="1258" y="4872"/>
                  </a:lnTo>
                  <a:lnTo>
                    <a:pt x="2373" y="5541"/>
                  </a:lnTo>
                  <a:lnTo>
                    <a:pt x="3488" y="4872"/>
                  </a:lnTo>
                  <a:lnTo>
                    <a:pt x="3488" y="4872"/>
                  </a:lnTo>
                  <a:cubicBezTo>
                    <a:pt x="4140" y="4488"/>
                    <a:pt x="4470" y="3917"/>
                    <a:pt x="4470" y="3302"/>
                  </a:cubicBezTo>
                  <a:lnTo>
                    <a:pt x="4470" y="634"/>
                  </a:lnTo>
                  <a:lnTo>
                    <a:pt x="4434" y="643"/>
                  </a:lnTo>
                  <a:lnTo>
                    <a:pt x="4425" y="643"/>
                  </a:lnTo>
                  <a:cubicBezTo>
                    <a:pt x="3792" y="670"/>
                    <a:pt x="3149" y="581"/>
                    <a:pt x="2543" y="358"/>
                  </a:cubicBezTo>
                  <a:lnTo>
                    <a:pt x="2543" y="358"/>
                  </a:lnTo>
                  <a:lnTo>
                    <a:pt x="2543" y="358"/>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28"/>
            <p:cNvSpPr/>
            <p:nvPr/>
          </p:nvSpPr>
          <p:spPr>
            <a:xfrm>
              <a:off x="2782516" y="10077686"/>
              <a:ext cx="224898" cy="170745"/>
            </a:xfrm>
            <a:custGeom>
              <a:avLst/>
              <a:gdLst/>
              <a:ahLst/>
              <a:cxnLst/>
              <a:rect l="l" t="t" r="r" b="b"/>
              <a:pathLst>
                <a:path w="2633" h="1999" extrusionOk="0">
                  <a:moveTo>
                    <a:pt x="1" y="1178"/>
                  </a:moveTo>
                  <a:lnTo>
                    <a:pt x="206" y="973"/>
                  </a:lnTo>
                  <a:lnTo>
                    <a:pt x="813" y="1588"/>
                  </a:lnTo>
                  <a:lnTo>
                    <a:pt x="2427" y="0"/>
                  </a:lnTo>
                  <a:lnTo>
                    <a:pt x="2632" y="206"/>
                  </a:lnTo>
                  <a:lnTo>
                    <a:pt x="813" y="1999"/>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0" name="Google Shape;750;p28"/>
          <p:cNvGrpSpPr/>
          <p:nvPr/>
        </p:nvGrpSpPr>
        <p:grpSpPr>
          <a:xfrm>
            <a:off x="11603445" y="9717234"/>
            <a:ext cx="914538" cy="914453"/>
            <a:chOff x="3948345" y="9717234"/>
            <a:chExt cx="914538" cy="914453"/>
          </a:xfrm>
        </p:grpSpPr>
        <p:sp>
          <p:nvSpPr>
            <p:cNvPr id="751" name="Google Shape;751;p28"/>
            <p:cNvSpPr/>
            <p:nvPr/>
          </p:nvSpPr>
          <p:spPr>
            <a:xfrm>
              <a:off x="3948345" y="9717234"/>
              <a:ext cx="914538" cy="914453"/>
            </a:xfrm>
            <a:custGeom>
              <a:avLst/>
              <a:gdLst/>
              <a:ahLst/>
              <a:cxnLst/>
              <a:rect l="l" t="t" r="r" b="b"/>
              <a:pathLst>
                <a:path w="10707" h="10706" extrusionOk="0">
                  <a:moveTo>
                    <a:pt x="5354" y="1"/>
                  </a:moveTo>
                  <a:cubicBezTo>
                    <a:pt x="2392" y="1"/>
                    <a:pt x="1" y="2400"/>
                    <a:pt x="1" y="5353"/>
                  </a:cubicBezTo>
                  <a:cubicBezTo>
                    <a:pt x="1" y="8306"/>
                    <a:pt x="2392" y="10706"/>
                    <a:pt x="5354" y="10706"/>
                  </a:cubicBezTo>
                  <a:cubicBezTo>
                    <a:pt x="8306" y="10706"/>
                    <a:pt x="10706" y="8306"/>
                    <a:pt x="10706" y="5353"/>
                  </a:cubicBezTo>
                  <a:cubicBezTo>
                    <a:pt x="10706" y="2400"/>
                    <a:pt x="8306" y="1"/>
                    <a:pt x="535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28"/>
            <p:cNvSpPr/>
            <p:nvPr/>
          </p:nvSpPr>
          <p:spPr>
            <a:xfrm>
              <a:off x="4098505" y="9923768"/>
              <a:ext cx="617294" cy="504461"/>
            </a:xfrm>
            <a:custGeom>
              <a:avLst/>
              <a:gdLst/>
              <a:ahLst/>
              <a:cxnLst/>
              <a:rect l="l" t="t" r="r" b="b"/>
              <a:pathLst>
                <a:path w="7227" h="5906" extrusionOk="0">
                  <a:moveTo>
                    <a:pt x="4577" y="27"/>
                  </a:moveTo>
                  <a:cubicBezTo>
                    <a:pt x="4541" y="0"/>
                    <a:pt x="4506" y="0"/>
                    <a:pt x="4470" y="27"/>
                  </a:cubicBezTo>
                  <a:lnTo>
                    <a:pt x="54" y="2570"/>
                  </a:lnTo>
                  <a:cubicBezTo>
                    <a:pt x="18" y="2587"/>
                    <a:pt x="0" y="2623"/>
                    <a:pt x="0" y="2668"/>
                  </a:cubicBezTo>
                  <a:cubicBezTo>
                    <a:pt x="0" y="2703"/>
                    <a:pt x="18" y="2739"/>
                    <a:pt x="54" y="2757"/>
                  </a:cubicBezTo>
                  <a:lnTo>
                    <a:pt x="357" y="2935"/>
                  </a:lnTo>
                  <a:lnTo>
                    <a:pt x="54" y="3114"/>
                  </a:lnTo>
                  <a:cubicBezTo>
                    <a:pt x="18" y="3132"/>
                    <a:pt x="0" y="3167"/>
                    <a:pt x="0" y="3212"/>
                  </a:cubicBezTo>
                  <a:cubicBezTo>
                    <a:pt x="0" y="3248"/>
                    <a:pt x="18" y="3283"/>
                    <a:pt x="54" y="3301"/>
                  </a:cubicBezTo>
                  <a:lnTo>
                    <a:pt x="357" y="3479"/>
                  </a:lnTo>
                  <a:lnTo>
                    <a:pt x="54" y="3658"/>
                  </a:lnTo>
                  <a:cubicBezTo>
                    <a:pt x="18" y="3676"/>
                    <a:pt x="0" y="3711"/>
                    <a:pt x="0" y="3756"/>
                  </a:cubicBezTo>
                  <a:cubicBezTo>
                    <a:pt x="0" y="3792"/>
                    <a:pt x="18" y="3827"/>
                    <a:pt x="54" y="3845"/>
                  </a:cubicBezTo>
                  <a:lnTo>
                    <a:pt x="366" y="4033"/>
                  </a:lnTo>
                  <a:lnTo>
                    <a:pt x="54" y="4202"/>
                  </a:lnTo>
                  <a:cubicBezTo>
                    <a:pt x="18" y="4220"/>
                    <a:pt x="0" y="4256"/>
                    <a:pt x="0" y="4300"/>
                  </a:cubicBezTo>
                  <a:cubicBezTo>
                    <a:pt x="0" y="4336"/>
                    <a:pt x="18" y="4372"/>
                    <a:pt x="54" y="4389"/>
                  </a:cubicBezTo>
                  <a:lnTo>
                    <a:pt x="2650" y="5888"/>
                  </a:lnTo>
                  <a:cubicBezTo>
                    <a:pt x="2686" y="5906"/>
                    <a:pt x="2730" y="5906"/>
                    <a:pt x="2766" y="5888"/>
                  </a:cubicBezTo>
                  <a:lnTo>
                    <a:pt x="7173" y="3346"/>
                  </a:lnTo>
                  <a:cubicBezTo>
                    <a:pt x="7209" y="3328"/>
                    <a:pt x="7226" y="3292"/>
                    <a:pt x="7226" y="3256"/>
                  </a:cubicBezTo>
                  <a:cubicBezTo>
                    <a:pt x="7226" y="3221"/>
                    <a:pt x="7209" y="3176"/>
                    <a:pt x="7173" y="3158"/>
                  </a:cubicBezTo>
                  <a:lnTo>
                    <a:pt x="6861" y="2980"/>
                  </a:lnTo>
                  <a:lnTo>
                    <a:pt x="7173" y="2801"/>
                  </a:lnTo>
                  <a:cubicBezTo>
                    <a:pt x="7209" y="2775"/>
                    <a:pt x="7226" y="2739"/>
                    <a:pt x="7226" y="2703"/>
                  </a:cubicBezTo>
                  <a:cubicBezTo>
                    <a:pt x="7226" y="2668"/>
                    <a:pt x="7209" y="2623"/>
                    <a:pt x="7173" y="2605"/>
                  </a:cubicBezTo>
                  <a:lnTo>
                    <a:pt x="6861" y="2436"/>
                  </a:lnTo>
                  <a:lnTo>
                    <a:pt x="7173" y="2257"/>
                  </a:lnTo>
                  <a:cubicBezTo>
                    <a:pt x="7209" y="2231"/>
                    <a:pt x="7226" y="2195"/>
                    <a:pt x="7226" y="2159"/>
                  </a:cubicBezTo>
                  <a:cubicBezTo>
                    <a:pt x="7226" y="2123"/>
                    <a:pt x="7209" y="2079"/>
                    <a:pt x="7173" y="2061"/>
                  </a:cubicBezTo>
                  <a:lnTo>
                    <a:pt x="6870" y="1892"/>
                  </a:lnTo>
                  <a:lnTo>
                    <a:pt x="7173" y="1713"/>
                  </a:lnTo>
                  <a:cubicBezTo>
                    <a:pt x="7209" y="1695"/>
                    <a:pt x="7226" y="1660"/>
                    <a:pt x="7226" y="1624"/>
                  </a:cubicBezTo>
                  <a:cubicBezTo>
                    <a:pt x="7226" y="1579"/>
                    <a:pt x="7209" y="1544"/>
                    <a:pt x="7173" y="1526"/>
                  </a:cubicBezTo>
                  <a:close/>
                  <a:moveTo>
                    <a:pt x="5469" y="2445"/>
                  </a:moveTo>
                  <a:lnTo>
                    <a:pt x="3087" y="1071"/>
                  </a:lnTo>
                  <a:lnTo>
                    <a:pt x="4523" y="241"/>
                  </a:lnTo>
                  <a:lnTo>
                    <a:pt x="6896" y="1624"/>
                  </a:lnTo>
                  <a:close/>
                  <a:moveTo>
                    <a:pt x="4390" y="3149"/>
                  </a:moveTo>
                  <a:lnTo>
                    <a:pt x="1954" y="1749"/>
                  </a:lnTo>
                  <a:lnTo>
                    <a:pt x="2891" y="1205"/>
                  </a:lnTo>
                  <a:lnTo>
                    <a:pt x="5371" y="2641"/>
                  </a:lnTo>
                  <a:lnTo>
                    <a:pt x="5371" y="4131"/>
                  </a:lnTo>
                  <a:lnTo>
                    <a:pt x="4443" y="4666"/>
                  </a:lnTo>
                  <a:lnTo>
                    <a:pt x="4443" y="3248"/>
                  </a:lnTo>
                  <a:cubicBezTo>
                    <a:pt x="4443" y="3203"/>
                    <a:pt x="4425" y="3167"/>
                    <a:pt x="4390" y="3149"/>
                  </a:cubicBezTo>
                  <a:close/>
                  <a:moveTo>
                    <a:pt x="330" y="2668"/>
                  </a:moveTo>
                  <a:lnTo>
                    <a:pt x="1713" y="1865"/>
                  </a:lnTo>
                  <a:lnTo>
                    <a:pt x="4095" y="3230"/>
                  </a:lnTo>
                  <a:lnTo>
                    <a:pt x="2712" y="4033"/>
                  </a:lnTo>
                  <a:close/>
                  <a:moveTo>
                    <a:pt x="5594" y="2917"/>
                  </a:moveTo>
                  <a:lnTo>
                    <a:pt x="5594" y="2623"/>
                  </a:lnTo>
                  <a:lnTo>
                    <a:pt x="6655" y="2016"/>
                  </a:lnTo>
                  <a:lnTo>
                    <a:pt x="6896" y="2159"/>
                  </a:lnTo>
                  <a:close/>
                  <a:moveTo>
                    <a:pt x="5594" y="3167"/>
                  </a:moveTo>
                  <a:lnTo>
                    <a:pt x="6638" y="2561"/>
                  </a:lnTo>
                  <a:lnTo>
                    <a:pt x="6896" y="2703"/>
                  </a:lnTo>
                  <a:lnTo>
                    <a:pt x="5594" y="3462"/>
                  </a:lnTo>
                  <a:close/>
                  <a:moveTo>
                    <a:pt x="322" y="3212"/>
                  </a:moveTo>
                  <a:lnTo>
                    <a:pt x="580" y="3060"/>
                  </a:lnTo>
                  <a:lnTo>
                    <a:pt x="2650" y="4256"/>
                  </a:lnTo>
                  <a:cubicBezTo>
                    <a:pt x="2686" y="4273"/>
                    <a:pt x="2730" y="4273"/>
                    <a:pt x="2766" y="4256"/>
                  </a:cubicBezTo>
                  <a:lnTo>
                    <a:pt x="4229" y="3408"/>
                  </a:lnTo>
                  <a:lnTo>
                    <a:pt x="4229" y="3703"/>
                  </a:lnTo>
                  <a:lnTo>
                    <a:pt x="2712" y="4577"/>
                  </a:lnTo>
                  <a:close/>
                  <a:moveTo>
                    <a:pt x="5594" y="4006"/>
                  </a:moveTo>
                  <a:lnTo>
                    <a:pt x="5594" y="3711"/>
                  </a:lnTo>
                  <a:lnTo>
                    <a:pt x="6638" y="3105"/>
                  </a:lnTo>
                  <a:lnTo>
                    <a:pt x="6896" y="3256"/>
                  </a:lnTo>
                  <a:close/>
                  <a:moveTo>
                    <a:pt x="322" y="3756"/>
                  </a:moveTo>
                  <a:lnTo>
                    <a:pt x="580" y="3604"/>
                  </a:lnTo>
                  <a:lnTo>
                    <a:pt x="2650" y="4800"/>
                  </a:lnTo>
                  <a:cubicBezTo>
                    <a:pt x="2686" y="4818"/>
                    <a:pt x="2730" y="4818"/>
                    <a:pt x="2766" y="4800"/>
                  </a:cubicBezTo>
                  <a:lnTo>
                    <a:pt x="4229" y="3952"/>
                  </a:lnTo>
                  <a:lnTo>
                    <a:pt x="4229" y="4247"/>
                  </a:lnTo>
                  <a:lnTo>
                    <a:pt x="2712" y="5121"/>
                  </a:lnTo>
                  <a:close/>
                  <a:moveTo>
                    <a:pt x="2712" y="5674"/>
                  </a:moveTo>
                  <a:lnTo>
                    <a:pt x="330" y="4300"/>
                  </a:lnTo>
                  <a:lnTo>
                    <a:pt x="580" y="4157"/>
                  </a:lnTo>
                  <a:lnTo>
                    <a:pt x="2650" y="5344"/>
                  </a:lnTo>
                  <a:cubicBezTo>
                    <a:pt x="2686" y="5362"/>
                    <a:pt x="2730" y="5362"/>
                    <a:pt x="2766" y="5344"/>
                  </a:cubicBezTo>
                  <a:lnTo>
                    <a:pt x="4229" y="4496"/>
                  </a:lnTo>
                  <a:lnTo>
                    <a:pt x="4229" y="480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3" name="Google Shape;753;p28"/>
          <p:cNvGrpSpPr/>
          <p:nvPr/>
        </p:nvGrpSpPr>
        <p:grpSpPr>
          <a:xfrm>
            <a:off x="8696516" y="4376491"/>
            <a:ext cx="499165" cy="499165"/>
            <a:chOff x="1041416" y="4376491"/>
            <a:chExt cx="499165" cy="499165"/>
          </a:xfrm>
        </p:grpSpPr>
        <p:sp>
          <p:nvSpPr>
            <p:cNvPr id="754" name="Google Shape;754;p28"/>
            <p:cNvSpPr/>
            <p:nvPr/>
          </p:nvSpPr>
          <p:spPr>
            <a:xfrm>
              <a:off x="1041416" y="4376491"/>
              <a:ext cx="499165" cy="499165"/>
            </a:xfrm>
            <a:custGeom>
              <a:avLst/>
              <a:gdLst/>
              <a:ahLst/>
              <a:cxnLst/>
              <a:rect l="l" t="t" r="r" b="b"/>
              <a:pathLst>
                <a:path w="5844" h="5844" extrusionOk="0">
                  <a:moveTo>
                    <a:pt x="2926" y="0"/>
                  </a:moveTo>
                  <a:cubicBezTo>
                    <a:pt x="1312" y="0"/>
                    <a:pt x="0" y="1312"/>
                    <a:pt x="0" y="2927"/>
                  </a:cubicBezTo>
                  <a:cubicBezTo>
                    <a:pt x="0" y="4532"/>
                    <a:pt x="1312" y="5844"/>
                    <a:pt x="2926" y="5844"/>
                  </a:cubicBezTo>
                  <a:cubicBezTo>
                    <a:pt x="4532" y="5844"/>
                    <a:pt x="5843" y="4532"/>
                    <a:pt x="5843" y="2927"/>
                  </a:cubicBezTo>
                  <a:cubicBezTo>
                    <a:pt x="5843" y="1312"/>
                    <a:pt x="4532" y="0"/>
                    <a:pt x="2926" y="0"/>
                  </a:cubicBezTo>
                  <a:close/>
                </a:path>
              </a:pathLst>
            </a:custGeom>
            <a:solidFill>
              <a:srgbClr val="F7F8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28"/>
            <p:cNvSpPr/>
            <p:nvPr/>
          </p:nvSpPr>
          <p:spPr>
            <a:xfrm>
              <a:off x="1188416" y="4611980"/>
              <a:ext cx="205850" cy="29041"/>
            </a:xfrm>
            <a:custGeom>
              <a:avLst/>
              <a:gdLst/>
              <a:ahLst/>
              <a:cxnLst/>
              <a:rect l="l" t="t" r="r" b="b"/>
              <a:pathLst>
                <a:path w="2410" h="340" extrusionOk="0">
                  <a:moveTo>
                    <a:pt x="2410" y="170"/>
                  </a:moveTo>
                  <a:cubicBezTo>
                    <a:pt x="2410" y="259"/>
                    <a:pt x="2329" y="339"/>
                    <a:pt x="2231" y="339"/>
                  </a:cubicBezTo>
                  <a:lnTo>
                    <a:pt x="170" y="339"/>
                  </a:lnTo>
                  <a:cubicBezTo>
                    <a:pt x="81" y="339"/>
                    <a:pt x="1" y="259"/>
                    <a:pt x="1" y="170"/>
                  </a:cubicBezTo>
                  <a:lnTo>
                    <a:pt x="1" y="170"/>
                  </a:lnTo>
                  <a:cubicBezTo>
                    <a:pt x="1" y="71"/>
                    <a:pt x="81" y="0"/>
                    <a:pt x="170" y="0"/>
                  </a:cubicBezTo>
                  <a:lnTo>
                    <a:pt x="2231" y="0"/>
                  </a:lnTo>
                  <a:cubicBezTo>
                    <a:pt x="2329" y="0"/>
                    <a:pt x="2410" y="71"/>
                    <a:pt x="2410" y="170"/>
                  </a:cubicBezTo>
                  <a:close/>
                </a:path>
              </a:pathLst>
            </a:custGeom>
            <a:solidFill>
              <a:srgbClr val="B6B8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28"/>
            <p:cNvSpPr/>
            <p:nvPr/>
          </p:nvSpPr>
          <p:spPr>
            <a:xfrm>
              <a:off x="1276820" y="4523575"/>
              <a:ext cx="29041" cy="205765"/>
            </a:xfrm>
            <a:custGeom>
              <a:avLst/>
              <a:gdLst/>
              <a:ahLst/>
              <a:cxnLst/>
              <a:rect l="l" t="t" r="r" b="b"/>
              <a:pathLst>
                <a:path w="340" h="2409" extrusionOk="0">
                  <a:moveTo>
                    <a:pt x="170" y="2409"/>
                  </a:moveTo>
                  <a:cubicBezTo>
                    <a:pt x="72" y="2409"/>
                    <a:pt x="1" y="2329"/>
                    <a:pt x="1" y="2230"/>
                  </a:cubicBezTo>
                  <a:lnTo>
                    <a:pt x="1" y="170"/>
                  </a:lnTo>
                  <a:cubicBezTo>
                    <a:pt x="1" y="80"/>
                    <a:pt x="72" y="0"/>
                    <a:pt x="170" y="0"/>
                  </a:cubicBezTo>
                  <a:lnTo>
                    <a:pt x="170" y="0"/>
                  </a:lnTo>
                  <a:cubicBezTo>
                    <a:pt x="259" y="0"/>
                    <a:pt x="340" y="80"/>
                    <a:pt x="340" y="170"/>
                  </a:cubicBezTo>
                  <a:lnTo>
                    <a:pt x="340" y="2230"/>
                  </a:lnTo>
                  <a:cubicBezTo>
                    <a:pt x="340" y="2329"/>
                    <a:pt x="259" y="2409"/>
                    <a:pt x="170" y="2409"/>
                  </a:cubicBezTo>
                  <a:close/>
                </a:path>
              </a:pathLst>
            </a:custGeom>
            <a:solidFill>
              <a:srgbClr val="B6B8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7" name="Google Shape;757;p28"/>
          <p:cNvGrpSpPr/>
          <p:nvPr/>
        </p:nvGrpSpPr>
        <p:grpSpPr>
          <a:xfrm>
            <a:off x="9877550" y="4376491"/>
            <a:ext cx="499251" cy="499165"/>
            <a:chOff x="2222450" y="4376491"/>
            <a:chExt cx="499251" cy="499165"/>
          </a:xfrm>
        </p:grpSpPr>
        <p:sp>
          <p:nvSpPr>
            <p:cNvPr id="758" name="Google Shape;758;p28"/>
            <p:cNvSpPr/>
            <p:nvPr/>
          </p:nvSpPr>
          <p:spPr>
            <a:xfrm>
              <a:off x="2222450" y="4376491"/>
              <a:ext cx="499251" cy="499165"/>
            </a:xfrm>
            <a:custGeom>
              <a:avLst/>
              <a:gdLst/>
              <a:ahLst/>
              <a:cxnLst/>
              <a:rect l="l" t="t" r="r" b="b"/>
              <a:pathLst>
                <a:path w="5845" h="5844" extrusionOk="0">
                  <a:moveTo>
                    <a:pt x="2927" y="0"/>
                  </a:moveTo>
                  <a:cubicBezTo>
                    <a:pt x="1312" y="0"/>
                    <a:pt x="1" y="1312"/>
                    <a:pt x="1" y="2927"/>
                  </a:cubicBezTo>
                  <a:cubicBezTo>
                    <a:pt x="1" y="4532"/>
                    <a:pt x="1312" y="5844"/>
                    <a:pt x="2927" y="5844"/>
                  </a:cubicBezTo>
                  <a:cubicBezTo>
                    <a:pt x="4533" y="5844"/>
                    <a:pt x="5844" y="4532"/>
                    <a:pt x="5844" y="2927"/>
                  </a:cubicBezTo>
                  <a:cubicBezTo>
                    <a:pt x="5844" y="1312"/>
                    <a:pt x="4533" y="0"/>
                    <a:pt x="2927" y="0"/>
                  </a:cubicBezTo>
                  <a:close/>
                </a:path>
              </a:pathLst>
            </a:custGeom>
            <a:solidFill>
              <a:srgbClr val="F7F8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28"/>
            <p:cNvSpPr/>
            <p:nvPr/>
          </p:nvSpPr>
          <p:spPr>
            <a:xfrm>
              <a:off x="2351255" y="4505297"/>
              <a:ext cx="242408" cy="242322"/>
            </a:xfrm>
            <a:custGeom>
              <a:avLst/>
              <a:gdLst/>
              <a:ahLst/>
              <a:cxnLst/>
              <a:rect l="l" t="t" r="r" b="b"/>
              <a:pathLst>
                <a:path w="2838" h="2837" fill="none" extrusionOk="0">
                  <a:moveTo>
                    <a:pt x="0" y="339"/>
                  </a:moveTo>
                  <a:cubicBezTo>
                    <a:pt x="0" y="152"/>
                    <a:pt x="152" y="0"/>
                    <a:pt x="339" y="0"/>
                  </a:cubicBezTo>
                  <a:lnTo>
                    <a:pt x="2489" y="0"/>
                  </a:lnTo>
                  <a:cubicBezTo>
                    <a:pt x="2677" y="0"/>
                    <a:pt x="2837" y="152"/>
                    <a:pt x="2837" y="339"/>
                  </a:cubicBezTo>
                  <a:lnTo>
                    <a:pt x="2837" y="2489"/>
                  </a:lnTo>
                  <a:cubicBezTo>
                    <a:pt x="2837" y="2676"/>
                    <a:pt x="2677" y="2837"/>
                    <a:pt x="2489" y="2837"/>
                  </a:cubicBezTo>
                  <a:lnTo>
                    <a:pt x="339" y="2837"/>
                  </a:lnTo>
                  <a:cubicBezTo>
                    <a:pt x="152" y="2837"/>
                    <a:pt x="0" y="2676"/>
                    <a:pt x="0" y="2489"/>
                  </a:cubicBezTo>
                  <a:close/>
                </a:path>
              </a:pathLst>
            </a:custGeom>
            <a:noFill/>
            <a:ln w="9525" cap="rnd" cmpd="sng">
              <a:solidFill>
                <a:srgbClr val="B6B8C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28"/>
            <p:cNvSpPr/>
            <p:nvPr/>
          </p:nvSpPr>
          <p:spPr>
            <a:xfrm>
              <a:off x="2405323" y="4559364"/>
              <a:ext cx="39718" cy="39718"/>
            </a:xfrm>
            <a:custGeom>
              <a:avLst/>
              <a:gdLst/>
              <a:ahLst/>
              <a:cxnLst/>
              <a:rect l="l" t="t" r="r" b="b"/>
              <a:pathLst>
                <a:path w="465" h="465" fill="none" extrusionOk="0">
                  <a:moveTo>
                    <a:pt x="233" y="464"/>
                  </a:moveTo>
                  <a:cubicBezTo>
                    <a:pt x="367" y="464"/>
                    <a:pt x="465" y="366"/>
                    <a:pt x="465" y="232"/>
                  </a:cubicBezTo>
                  <a:cubicBezTo>
                    <a:pt x="465" y="99"/>
                    <a:pt x="367" y="0"/>
                    <a:pt x="233" y="0"/>
                  </a:cubicBezTo>
                  <a:cubicBezTo>
                    <a:pt x="99" y="0"/>
                    <a:pt x="1" y="99"/>
                    <a:pt x="1" y="232"/>
                  </a:cubicBezTo>
                  <a:cubicBezTo>
                    <a:pt x="1" y="366"/>
                    <a:pt x="99" y="464"/>
                    <a:pt x="233" y="464"/>
                  </a:cubicBezTo>
                  <a:close/>
                </a:path>
              </a:pathLst>
            </a:custGeom>
            <a:noFill/>
            <a:ln w="9525" cap="rnd" cmpd="sng">
              <a:solidFill>
                <a:srgbClr val="B6B8C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28"/>
            <p:cNvSpPr/>
            <p:nvPr/>
          </p:nvSpPr>
          <p:spPr>
            <a:xfrm>
              <a:off x="2377905" y="4598997"/>
              <a:ext cx="215758" cy="148622"/>
            </a:xfrm>
            <a:custGeom>
              <a:avLst/>
              <a:gdLst/>
              <a:ahLst/>
              <a:cxnLst/>
              <a:rect l="l" t="t" r="r" b="b"/>
              <a:pathLst>
                <a:path w="2526" h="1740" fill="none" extrusionOk="0">
                  <a:moveTo>
                    <a:pt x="2525" y="794"/>
                  </a:moveTo>
                  <a:lnTo>
                    <a:pt x="1731" y="0"/>
                  </a:lnTo>
                  <a:lnTo>
                    <a:pt x="1" y="1740"/>
                  </a:lnTo>
                </a:path>
              </a:pathLst>
            </a:custGeom>
            <a:noFill/>
            <a:ln w="9525" cap="rnd" cmpd="sng">
              <a:solidFill>
                <a:srgbClr val="B6B8C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2" name="Google Shape;762;p28"/>
          <p:cNvGrpSpPr/>
          <p:nvPr/>
        </p:nvGrpSpPr>
        <p:grpSpPr>
          <a:xfrm>
            <a:off x="11058668" y="4376491"/>
            <a:ext cx="499165" cy="499165"/>
            <a:chOff x="3403568" y="4376491"/>
            <a:chExt cx="499165" cy="499165"/>
          </a:xfrm>
        </p:grpSpPr>
        <p:sp>
          <p:nvSpPr>
            <p:cNvPr id="763" name="Google Shape;763;p28"/>
            <p:cNvSpPr/>
            <p:nvPr/>
          </p:nvSpPr>
          <p:spPr>
            <a:xfrm>
              <a:off x="3403568" y="4376491"/>
              <a:ext cx="499165" cy="499165"/>
            </a:xfrm>
            <a:custGeom>
              <a:avLst/>
              <a:gdLst/>
              <a:ahLst/>
              <a:cxnLst/>
              <a:rect l="l" t="t" r="r" b="b"/>
              <a:pathLst>
                <a:path w="5844" h="5844" extrusionOk="0">
                  <a:moveTo>
                    <a:pt x="2926" y="0"/>
                  </a:moveTo>
                  <a:cubicBezTo>
                    <a:pt x="1312" y="0"/>
                    <a:pt x="0" y="1312"/>
                    <a:pt x="0" y="2927"/>
                  </a:cubicBezTo>
                  <a:cubicBezTo>
                    <a:pt x="0" y="4532"/>
                    <a:pt x="1312" y="5844"/>
                    <a:pt x="2926" y="5844"/>
                  </a:cubicBezTo>
                  <a:cubicBezTo>
                    <a:pt x="4532" y="5844"/>
                    <a:pt x="5844" y="4532"/>
                    <a:pt x="5844" y="2927"/>
                  </a:cubicBezTo>
                  <a:cubicBezTo>
                    <a:pt x="5844" y="1312"/>
                    <a:pt x="4532" y="0"/>
                    <a:pt x="292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28"/>
            <p:cNvSpPr/>
            <p:nvPr/>
          </p:nvSpPr>
          <p:spPr>
            <a:xfrm>
              <a:off x="3550653" y="4611980"/>
              <a:ext cx="205765" cy="29041"/>
            </a:xfrm>
            <a:custGeom>
              <a:avLst/>
              <a:gdLst/>
              <a:ahLst/>
              <a:cxnLst/>
              <a:rect l="l" t="t" r="r" b="b"/>
              <a:pathLst>
                <a:path w="2409" h="340" extrusionOk="0">
                  <a:moveTo>
                    <a:pt x="2409" y="170"/>
                  </a:moveTo>
                  <a:cubicBezTo>
                    <a:pt x="2409" y="259"/>
                    <a:pt x="2329" y="339"/>
                    <a:pt x="2230" y="339"/>
                  </a:cubicBezTo>
                  <a:lnTo>
                    <a:pt x="170" y="339"/>
                  </a:lnTo>
                  <a:cubicBezTo>
                    <a:pt x="80" y="339"/>
                    <a:pt x="0" y="259"/>
                    <a:pt x="0" y="170"/>
                  </a:cubicBezTo>
                  <a:lnTo>
                    <a:pt x="0" y="170"/>
                  </a:lnTo>
                  <a:cubicBezTo>
                    <a:pt x="0" y="71"/>
                    <a:pt x="80" y="0"/>
                    <a:pt x="170" y="0"/>
                  </a:cubicBezTo>
                  <a:lnTo>
                    <a:pt x="2230" y="0"/>
                  </a:lnTo>
                  <a:cubicBezTo>
                    <a:pt x="2329" y="0"/>
                    <a:pt x="2409" y="71"/>
                    <a:pt x="2409" y="170"/>
                  </a:cubicBezTo>
                  <a:close/>
                </a:path>
              </a:pathLst>
            </a:custGeom>
            <a:solidFill>
              <a:srgbClr val="D2D4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28"/>
            <p:cNvSpPr/>
            <p:nvPr/>
          </p:nvSpPr>
          <p:spPr>
            <a:xfrm>
              <a:off x="3638972" y="4523575"/>
              <a:ext cx="29041" cy="205765"/>
            </a:xfrm>
            <a:custGeom>
              <a:avLst/>
              <a:gdLst/>
              <a:ahLst/>
              <a:cxnLst/>
              <a:rect l="l" t="t" r="r" b="b"/>
              <a:pathLst>
                <a:path w="340" h="2409" extrusionOk="0">
                  <a:moveTo>
                    <a:pt x="170" y="2409"/>
                  </a:moveTo>
                  <a:cubicBezTo>
                    <a:pt x="72" y="2409"/>
                    <a:pt x="1" y="2329"/>
                    <a:pt x="1" y="2230"/>
                  </a:cubicBezTo>
                  <a:lnTo>
                    <a:pt x="1" y="170"/>
                  </a:lnTo>
                  <a:cubicBezTo>
                    <a:pt x="1" y="80"/>
                    <a:pt x="72" y="0"/>
                    <a:pt x="170" y="0"/>
                  </a:cubicBezTo>
                  <a:lnTo>
                    <a:pt x="170" y="0"/>
                  </a:lnTo>
                  <a:cubicBezTo>
                    <a:pt x="260" y="0"/>
                    <a:pt x="340" y="80"/>
                    <a:pt x="340" y="170"/>
                  </a:cubicBezTo>
                  <a:lnTo>
                    <a:pt x="340" y="2230"/>
                  </a:lnTo>
                  <a:cubicBezTo>
                    <a:pt x="340" y="2329"/>
                    <a:pt x="260" y="2409"/>
                    <a:pt x="170" y="2409"/>
                  </a:cubicBezTo>
                  <a:close/>
                </a:path>
              </a:pathLst>
            </a:custGeom>
            <a:solidFill>
              <a:srgbClr val="D2D4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6" name="Google Shape;766;p28"/>
          <p:cNvGrpSpPr/>
          <p:nvPr/>
        </p:nvGrpSpPr>
        <p:grpSpPr>
          <a:xfrm>
            <a:off x="16142654" y="11241209"/>
            <a:ext cx="914453" cy="914453"/>
            <a:chOff x="8487554" y="11241209"/>
            <a:chExt cx="914453" cy="914453"/>
          </a:xfrm>
        </p:grpSpPr>
        <p:sp>
          <p:nvSpPr>
            <p:cNvPr id="767" name="Google Shape;767;p28"/>
            <p:cNvSpPr/>
            <p:nvPr/>
          </p:nvSpPr>
          <p:spPr>
            <a:xfrm>
              <a:off x="8487554" y="11241209"/>
              <a:ext cx="914453" cy="914453"/>
            </a:xfrm>
            <a:custGeom>
              <a:avLst/>
              <a:gdLst/>
              <a:ahLst/>
              <a:cxnLst/>
              <a:rect l="l" t="t" r="r" b="b"/>
              <a:pathLst>
                <a:path w="10706" h="10706" extrusionOk="0">
                  <a:moveTo>
                    <a:pt x="5353" y="1"/>
                  </a:moveTo>
                  <a:cubicBezTo>
                    <a:pt x="2391" y="1"/>
                    <a:pt x="1" y="2400"/>
                    <a:pt x="1" y="5353"/>
                  </a:cubicBezTo>
                  <a:cubicBezTo>
                    <a:pt x="1" y="8306"/>
                    <a:pt x="2391" y="10706"/>
                    <a:pt x="5353" y="10706"/>
                  </a:cubicBezTo>
                  <a:cubicBezTo>
                    <a:pt x="8306" y="10706"/>
                    <a:pt x="10706" y="8306"/>
                    <a:pt x="10706" y="5353"/>
                  </a:cubicBezTo>
                  <a:cubicBezTo>
                    <a:pt x="10706" y="2400"/>
                    <a:pt x="8306" y="1"/>
                    <a:pt x="535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28"/>
            <p:cNvSpPr/>
            <p:nvPr/>
          </p:nvSpPr>
          <p:spPr>
            <a:xfrm>
              <a:off x="8612517" y="11375310"/>
              <a:ext cx="663760" cy="647787"/>
            </a:xfrm>
            <a:custGeom>
              <a:avLst/>
              <a:gdLst/>
              <a:ahLst/>
              <a:cxnLst/>
              <a:rect l="l" t="t" r="r" b="b"/>
              <a:pathLst>
                <a:path w="7771" h="7584" extrusionOk="0">
                  <a:moveTo>
                    <a:pt x="3872" y="1"/>
                  </a:moveTo>
                  <a:cubicBezTo>
                    <a:pt x="1731" y="1"/>
                    <a:pt x="1" y="1740"/>
                    <a:pt x="1" y="3873"/>
                  </a:cubicBezTo>
                  <a:cubicBezTo>
                    <a:pt x="1" y="5585"/>
                    <a:pt x="1116" y="7039"/>
                    <a:pt x="2641" y="7557"/>
                  </a:cubicBezTo>
                  <a:cubicBezTo>
                    <a:pt x="2829" y="7584"/>
                    <a:pt x="2900" y="7468"/>
                    <a:pt x="2900" y="7370"/>
                  </a:cubicBezTo>
                  <a:lnTo>
                    <a:pt x="2900" y="6700"/>
                  </a:lnTo>
                  <a:cubicBezTo>
                    <a:pt x="1829" y="6941"/>
                    <a:pt x="1589" y="6183"/>
                    <a:pt x="1589" y="6183"/>
                  </a:cubicBezTo>
                  <a:cubicBezTo>
                    <a:pt x="1428" y="5728"/>
                    <a:pt x="1160" y="5612"/>
                    <a:pt x="1160" y="5612"/>
                  </a:cubicBezTo>
                  <a:cubicBezTo>
                    <a:pt x="804" y="5371"/>
                    <a:pt x="1187" y="5371"/>
                    <a:pt x="1187" y="5371"/>
                  </a:cubicBezTo>
                  <a:cubicBezTo>
                    <a:pt x="1571" y="5398"/>
                    <a:pt x="1785" y="5782"/>
                    <a:pt x="1785" y="5782"/>
                  </a:cubicBezTo>
                  <a:cubicBezTo>
                    <a:pt x="2142" y="6370"/>
                    <a:pt x="2686" y="6210"/>
                    <a:pt x="2900" y="6112"/>
                  </a:cubicBezTo>
                  <a:cubicBezTo>
                    <a:pt x="2927" y="5853"/>
                    <a:pt x="3043" y="5683"/>
                    <a:pt x="3141" y="5585"/>
                  </a:cubicBezTo>
                  <a:cubicBezTo>
                    <a:pt x="2284" y="5496"/>
                    <a:pt x="1374" y="5157"/>
                    <a:pt x="1374" y="3667"/>
                  </a:cubicBezTo>
                  <a:cubicBezTo>
                    <a:pt x="1374" y="3239"/>
                    <a:pt x="1517" y="2900"/>
                    <a:pt x="1785" y="2615"/>
                  </a:cubicBezTo>
                  <a:cubicBezTo>
                    <a:pt x="1758" y="2543"/>
                    <a:pt x="1615" y="2142"/>
                    <a:pt x="1829" y="1615"/>
                  </a:cubicBezTo>
                  <a:cubicBezTo>
                    <a:pt x="1829" y="1615"/>
                    <a:pt x="2160" y="1526"/>
                    <a:pt x="2900" y="2026"/>
                  </a:cubicBezTo>
                  <a:cubicBezTo>
                    <a:pt x="3212" y="1928"/>
                    <a:pt x="3542" y="1910"/>
                    <a:pt x="3872" y="1910"/>
                  </a:cubicBezTo>
                  <a:cubicBezTo>
                    <a:pt x="4202" y="1910"/>
                    <a:pt x="4541" y="1954"/>
                    <a:pt x="4845" y="2026"/>
                  </a:cubicBezTo>
                  <a:cubicBezTo>
                    <a:pt x="5585" y="1526"/>
                    <a:pt x="5915" y="1615"/>
                    <a:pt x="5915" y="1615"/>
                  </a:cubicBezTo>
                  <a:cubicBezTo>
                    <a:pt x="6129" y="2142"/>
                    <a:pt x="5987" y="2543"/>
                    <a:pt x="5969" y="2641"/>
                  </a:cubicBezTo>
                  <a:cubicBezTo>
                    <a:pt x="6201" y="2900"/>
                    <a:pt x="6370" y="3257"/>
                    <a:pt x="6370" y="3685"/>
                  </a:cubicBezTo>
                  <a:cubicBezTo>
                    <a:pt x="6370" y="5184"/>
                    <a:pt x="5469" y="5496"/>
                    <a:pt x="4613" y="5585"/>
                  </a:cubicBezTo>
                  <a:cubicBezTo>
                    <a:pt x="4756" y="5710"/>
                    <a:pt x="4872" y="5942"/>
                    <a:pt x="4872" y="6299"/>
                  </a:cubicBezTo>
                  <a:lnTo>
                    <a:pt x="4872" y="7370"/>
                  </a:lnTo>
                  <a:cubicBezTo>
                    <a:pt x="4872" y="7468"/>
                    <a:pt x="4943" y="7584"/>
                    <a:pt x="5130" y="7557"/>
                  </a:cubicBezTo>
                  <a:cubicBezTo>
                    <a:pt x="6683" y="7039"/>
                    <a:pt x="7771" y="5585"/>
                    <a:pt x="7771" y="3873"/>
                  </a:cubicBezTo>
                  <a:cubicBezTo>
                    <a:pt x="7753" y="1740"/>
                    <a:pt x="6013" y="1"/>
                    <a:pt x="387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9" name="Google Shape;769;p28"/>
          <p:cNvGrpSpPr/>
          <p:nvPr/>
        </p:nvGrpSpPr>
        <p:grpSpPr>
          <a:xfrm>
            <a:off x="14618680" y="11257267"/>
            <a:ext cx="914453" cy="914453"/>
            <a:chOff x="6963580" y="11257267"/>
            <a:chExt cx="914453" cy="914453"/>
          </a:xfrm>
        </p:grpSpPr>
        <p:sp>
          <p:nvSpPr>
            <p:cNvPr id="770" name="Google Shape;770;p28"/>
            <p:cNvSpPr/>
            <p:nvPr/>
          </p:nvSpPr>
          <p:spPr>
            <a:xfrm>
              <a:off x="6963580" y="11257267"/>
              <a:ext cx="914453" cy="914453"/>
            </a:xfrm>
            <a:custGeom>
              <a:avLst/>
              <a:gdLst/>
              <a:ahLst/>
              <a:cxnLst/>
              <a:rect l="l" t="t" r="r" b="b"/>
              <a:pathLst>
                <a:path w="10706" h="10706" extrusionOk="0">
                  <a:moveTo>
                    <a:pt x="5353" y="0"/>
                  </a:moveTo>
                  <a:cubicBezTo>
                    <a:pt x="2391" y="0"/>
                    <a:pt x="1" y="2400"/>
                    <a:pt x="1" y="5353"/>
                  </a:cubicBezTo>
                  <a:cubicBezTo>
                    <a:pt x="1" y="8314"/>
                    <a:pt x="2391" y="10705"/>
                    <a:pt x="5353" y="10705"/>
                  </a:cubicBezTo>
                  <a:cubicBezTo>
                    <a:pt x="8306" y="10705"/>
                    <a:pt x="10706" y="8314"/>
                    <a:pt x="10706" y="5353"/>
                  </a:cubicBezTo>
                  <a:cubicBezTo>
                    <a:pt x="10706" y="2400"/>
                    <a:pt x="8306" y="0"/>
                    <a:pt x="535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28"/>
            <p:cNvSpPr/>
            <p:nvPr/>
          </p:nvSpPr>
          <p:spPr>
            <a:xfrm>
              <a:off x="7144147" y="11445436"/>
              <a:ext cx="552550" cy="400853"/>
            </a:xfrm>
            <a:custGeom>
              <a:avLst/>
              <a:gdLst/>
              <a:ahLst/>
              <a:cxnLst/>
              <a:rect l="l" t="t" r="r" b="b"/>
              <a:pathLst>
                <a:path w="6469" h="4693" extrusionOk="0">
                  <a:moveTo>
                    <a:pt x="3239" y="1"/>
                  </a:moveTo>
                  <a:cubicBezTo>
                    <a:pt x="2169" y="1"/>
                    <a:pt x="1330" y="866"/>
                    <a:pt x="1303" y="1954"/>
                  </a:cubicBezTo>
                  <a:cubicBezTo>
                    <a:pt x="1303" y="2008"/>
                    <a:pt x="1312" y="2043"/>
                    <a:pt x="1321" y="2088"/>
                  </a:cubicBezTo>
                  <a:cubicBezTo>
                    <a:pt x="1321" y="2124"/>
                    <a:pt x="1330" y="2159"/>
                    <a:pt x="1330" y="2204"/>
                  </a:cubicBezTo>
                  <a:lnTo>
                    <a:pt x="1330" y="2240"/>
                  </a:lnTo>
                  <a:lnTo>
                    <a:pt x="1232" y="2240"/>
                  </a:lnTo>
                  <a:cubicBezTo>
                    <a:pt x="554" y="2240"/>
                    <a:pt x="1" y="2793"/>
                    <a:pt x="1" y="3471"/>
                  </a:cubicBezTo>
                  <a:cubicBezTo>
                    <a:pt x="1" y="4149"/>
                    <a:pt x="554" y="4693"/>
                    <a:pt x="1232" y="4693"/>
                  </a:cubicBezTo>
                  <a:lnTo>
                    <a:pt x="2347" y="4693"/>
                  </a:lnTo>
                  <a:cubicBezTo>
                    <a:pt x="2383" y="4693"/>
                    <a:pt x="2427" y="4675"/>
                    <a:pt x="2454" y="4648"/>
                  </a:cubicBezTo>
                  <a:cubicBezTo>
                    <a:pt x="2481" y="4622"/>
                    <a:pt x="2499" y="4586"/>
                    <a:pt x="2499" y="4541"/>
                  </a:cubicBezTo>
                  <a:cubicBezTo>
                    <a:pt x="2499" y="4506"/>
                    <a:pt x="2481" y="4461"/>
                    <a:pt x="2454" y="4434"/>
                  </a:cubicBezTo>
                  <a:cubicBezTo>
                    <a:pt x="2427" y="4407"/>
                    <a:pt x="2383" y="4390"/>
                    <a:pt x="2347" y="4390"/>
                  </a:cubicBezTo>
                  <a:lnTo>
                    <a:pt x="1232" y="4390"/>
                  </a:lnTo>
                  <a:cubicBezTo>
                    <a:pt x="706" y="4390"/>
                    <a:pt x="277" y="3961"/>
                    <a:pt x="277" y="3435"/>
                  </a:cubicBezTo>
                  <a:cubicBezTo>
                    <a:pt x="277" y="2918"/>
                    <a:pt x="706" y="2489"/>
                    <a:pt x="1232" y="2489"/>
                  </a:cubicBezTo>
                  <a:cubicBezTo>
                    <a:pt x="1330" y="2489"/>
                    <a:pt x="1419" y="2489"/>
                    <a:pt x="1508" y="2516"/>
                  </a:cubicBezTo>
                  <a:lnTo>
                    <a:pt x="1517" y="2516"/>
                  </a:lnTo>
                  <a:cubicBezTo>
                    <a:pt x="1544" y="2516"/>
                    <a:pt x="1562" y="2507"/>
                    <a:pt x="1580" y="2489"/>
                  </a:cubicBezTo>
                  <a:cubicBezTo>
                    <a:pt x="1598" y="2481"/>
                    <a:pt x="1616" y="2472"/>
                    <a:pt x="1624" y="2454"/>
                  </a:cubicBezTo>
                  <a:cubicBezTo>
                    <a:pt x="1642" y="2454"/>
                    <a:pt x="1651" y="2445"/>
                    <a:pt x="1651" y="2436"/>
                  </a:cubicBezTo>
                  <a:cubicBezTo>
                    <a:pt x="1660" y="2427"/>
                    <a:pt x="1669" y="2409"/>
                    <a:pt x="1669" y="2400"/>
                  </a:cubicBezTo>
                  <a:cubicBezTo>
                    <a:pt x="1669" y="2374"/>
                    <a:pt x="1669" y="2347"/>
                    <a:pt x="1669" y="2338"/>
                  </a:cubicBezTo>
                  <a:lnTo>
                    <a:pt x="1669" y="2329"/>
                  </a:lnTo>
                  <a:cubicBezTo>
                    <a:pt x="1669" y="2302"/>
                    <a:pt x="1660" y="2284"/>
                    <a:pt x="1660" y="2258"/>
                  </a:cubicBezTo>
                  <a:cubicBezTo>
                    <a:pt x="1633" y="2133"/>
                    <a:pt x="1607" y="2026"/>
                    <a:pt x="1607" y="1892"/>
                  </a:cubicBezTo>
                  <a:cubicBezTo>
                    <a:pt x="1607" y="991"/>
                    <a:pt x="2329" y="241"/>
                    <a:pt x="3239" y="241"/>
                  </a:cubicBezTo>
                  <a:cubicBezTo>
                    <a:pt x="4140" y="241"/>
                    <a:pt x="4863" y="964"/>
                    <a:pt x="4863" y="1856"/>
                  </a:cubicBezTo>
                  <a:cubicBezTo>
                    <a:pt x="4863" y="1901"/>
                    <a:pt x="4881" y="1936"/>
                    <a:pt x="4907" y="1963"/>
                  </a:cubicBezTo>
                  <a:cubicBezTo>
                    <a:pt x="4934" y="1990"/>
                    <a:pt x="4970" y="2017"/>
                    <a:pt x="5014" y="2017"/>
                  </a:cubicBezTo>
                  <a:cubicBezTo>
                    <a:pt x="5666" y="2017"/>
                    <a:pt x="6192" y="2534"/>
                    <a:pt x="6192" y="3185"/>
                  </a:cubicBezTo>
                  <a:cubicBezTo>
                    <a:pt x="6192" y="3837"/>
                    <a:pt x="5666" y="4363"/>
                    <a:pt x="5014" y="4363"/>
                  </a:cubicBezTo>
                  <a:lnTo>
                    <a:pt x="4122" y="4363"/>
                  </a:lnTo>
                  <a:cubicBezTo>
                    <a:pt x="4087" y="4363"/>
                    <a:pt x="4042" y="4381"/>
                    <a:pt x="4015" y="4407"/>
                  </a:cubicBezTo>
                  <a:cubicBezTo>
                    <a:pt x="3989" y="4434"/>
                    <a:pt x="3971" y="4470"/>
                    <a:pt x="3971" y="4515"/>
                  </a:cubicBezTo>
                  <a:cubicBezTo>
                    <a:pt x="3971" y="4550"/>
                    <a:pt x="3989" y="4586"/>
                    <a:pt x="4015" y="4622"/>
                  </a:cubicBezTo>
                  <a:cubicBezTo>
                    <a:pt x="4042" y="4648"/>
                    <a:pt x="4087" y="4666"/>
                    <a:pt x="4122" y="4666"/>
                  </a:cubicBezTo>
                  <a:lnTo>
                    <a:pt x="5014" y="4666"/>
                  </a:lnTo>
                  <a:cubicBezTo>
                    <a:pt x="5826" y="4666"/>
                    <a:pt x="6469" y="4024"/>
                    <a:pt x="6469" y="3221"/>
                  </a:cubicBezTo>
                  <a:cubicBezTo>
                    <a:pt x="6469" y="2481"/>
                    <a:pt x="5924" y="1865"/>
                    <a:pt x="5175" y="1767"/>
                  </a:cubicBezTo>
                  <a:lnTo>
                    <a:pt x="5139" y="1767"/>
                  </a:lnTo>
                  <a:lnTo>
                    <a:pt x="5139" y="1731"/>
                  </a:lnTo>
                  <a:cubicBezTo>
                    <a:pt x="5041" y="768"/>
                    <a:pt x="4203" y="1"/>
                    <a:pt x="323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28"/>
            <p:cNvSpPr/>
            <p:nvPr/>
          </p:nvSpPr>
          <p:spPr>
            <a:xfrm>
              <a:off x="7330865" y="11750197"/>
              <a:ext cx="184496" cy="234037"/>
            </a:xfrm>
            <a:custGeom>
              <a:avLst/>
              <a:gdLst/>
              <a:ahLst/>
              <a:cxnLst/>
              <a:rect l="l" t="t" r="r" b="b"/>
              <a:pathLst>
                <a:path w="2160" h="2740" extrusionOk="0">
                  <a:moveTo>
                    <a:pt x="1080" y="1"/>
                  </a:moveTo>
                  <a:cubicBezTo>
                    <a:pt x="1044" y="1"/>
                    <a:pt x="1000" y="19"/>
                    <a:pt x="973" y="46"/>
                  </a:cubicBezTo>
                  <a:cubicBezTo>
                    <a:pt x="946" y="72"/>
                    <a:pt x="928" y="117"/>
                    <a:pt x="928" y="153"/>
                  </a:cubicBezTo>
                  <a:lnTo>
                    <a:pt x="928" y="2240"/>
                  </a:lnTo>
                  <a:lnTo>
                    <a:pt x="277" y="1589"/>
                  </a:lnTo>
                  <a:cubicBezTo>
                    <a:pt x="232" y="1553"/>
                    <a:pt x="188" y="1553"/>
                    <a:pt x="161" y="1553"/>
                  </a:cubicBezTo>
                  <a:cubicBezTo>
                    <a:pt x="125" y="1553"/>
                    <a:pt x="81" y="1553"/>
                    <a:pt x="45" y="1589"/>
                  </a:cubicBezTo>
                  <a:cubicBezTo>
                    <a:pt x="0" y="1625"/>
                    <a:pt x="0" y="1669"/>
                    <a:pt x="0" y="1705"/>
                  </a:cubicBezTo>
                  <a:cubicBezTo>
                    <a:pt x="0" y="1732"/>
                    <a:pt x="0" y="1776"/>
                    <a:pt x="45" y="1812"/>
                  </a:cubicBezTo>
                  <a:lnTo>
                    <a:pt x="937" y="2704"/>
                  </a:lnTo>
                  <a:cubicBezTo>
                    <a:pt x="973" y="2740"/>
                    <a:pt x="1017" y="2740"/>
                    <a:pt x="1044" y="2740"/>
                  </a:cubicBezTo>
                  <a:lnTo>
                    <a:pt x="1107" y="2740"/>
                  </a:lnTo>
                  <a:cubicBezTo>
                    <a:pt x="1133" y="2731"/>
                    <a:pt x="1169" y="2722"/>
                    <a:pt x="1214" y="2704"/>
                  </a:cubicBezTo>
                  <a:lnTo>
                    <a:pt x="1223" y="2704"/>
                  </a:lnTo>
                  <a:lnTo>
                    <a:pt x="2115" y="1812"/>
                  </a:lnTo>
                  <a:cubicBezTo>
                    <a:pt x="2159" y="1776"/>
                    <a:pt x="2159" y="1732"/>
                    <a:pt x="2159" y="1705"/>
                  </a:cubicBezTo>
                  <a:cubicBezTo>
                    <a:pt x="2159" y="1669"/>
                    <a:pt x="2159" y="1625"/>
                    <a:pt x="2115" y="1589"/>
                  </a:cubicBezTo>
                  <a:cubicBezTo>
                    <a:pt x="2079" y="1553"/>
                    <a:pt x="2034" y="1553"/>
                    <a:pt x="2008" y="1553"/>
                  </a:cubicBezTo>
                  <a:lnTo>
                    <a:pt x="1999" y="1553"/>
                  </a:lnTo>
                  <a:cubicBezTo>
                    <a:pt x="1972" y="1553"/>
                    <a:pt x="1927" y="1553"/>
                    <a:pt x="1892" y="1589"/>
                  </a:cubicBezTo>
                  <a:lnTo>
                    <a:pt x="1232" y="2240"/>
                  </a:lnTo>
                  <a:lnTo>
                    <a:pt x="1232" y="153"/>
                  </a:lnTo>
                  <a:cubicBezTo>
                    <a:pt x="1232" y="117"/>
                    <a:pt x="1214" y="72"/>
                    <a:pt x="1187" y="46"/>
                  </a:cubicBezTo>
                  <a:cubicBezTo>
                    <a:pt x="1160" y="19"/>
                    <a:pt x="1125" y="1"/>
                    <a:pt x="108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3" name="Google Shape;773;p28"/>
          <p:cNvGrpSpPr/>
          <p:nvPr/>
        </p:nvGrpSpPr>
        <p:grpSpPr>
          <a:xfrm>
            <a:off x="13094706" y="11274008"/>
            <a:ext cx="914453" cy="914453"/>
            <a:chOff x="5439606" y="11274008"/>
            <a:chExt cx="914453" cy="914453"/>
          </a:xfrm>
        </p:grpSpPr>
        <p:sp>
          <p:nvSpPr>
            <p:cNvPr id="774" name="Google Shape;774;p28"/>
            <p:cNvSpPr/>
            <p:nvPr/>
          </p:nvSpPr>
          <p:spPr>
            <a:xfrm>
              <a:off x="5439606" y="11274008"/>
              <a:ext cx="914453" cy="914453"/>
            </a:xfrm>
            <a:custGeom>
              <a:avLst/>
              <a:gdLst/>
              <a:ahLst/>
              <a:cxnLst/>
              <a:rect l="l" t="t" r="r" b="b"/>
              <a:pathLst>
                <a:path w="10706" h="10706" extrusionOk="0">
                  <a:moveTo>
                    <a:pt x="5353" y="0"/>
                  </a:moveTo>
                  <a:cubicBezTo>
                    <a:pt x="2391" y="0"/>
                    <a:pt x="0" y="2400"/>
                    <a:pt x="0" y="5353"/>
                  </a:cubicBezTo>
                  <a:cubicBezTo>
                    <a:pt x="0" y="8306"/>
                    <a:pt x="2391" y="10705"/>
                    <a:pt x="5353" y="10705"/>
                  </a:cubicBezTo>
                  <a:cubicBezTo>
                    <a:pt x="8306" y="10705"/>
                    <a:pt x="10706" y="8306"/>
                    <a:pt x="10706" y="5353"/>
                  </a:cubicBezTo>
                  <a:cubicBezTo>
                    <a:pt x="10706" y="2400"/>
                    <a:pt x="8306" y="0"/>
                    <a:pt x="535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28"/>
            <p:cNvSpPr/>
            <p:nvPr/>
          </p:nvSpPr>
          <p:spPr>
            <a:xfrm>
              <a:off x="5576013" y="11440824"/>
              <a:ext cx="470210" cy="514455"/>
            </a:xfrm>
            <a:custGeom>
              <a:avLst/>
              <a:gdLst/>
              <a:ahLst/>
              <a:cxnLst/>
              <a:rect l="l" t="t" r="r" b="b"/>
              <a:pathLst>
                <a:path w="5505" h="6023" extrusionOk="0">
                  <a:moveTo>
                    <a:pt x="3845" y="4408"/>
                  </a:moveTo>
                  <a:lnTo>
                    <a:pt x="4149" y="4408"/>
                  </a:lnTo>
                  <a:cubicBezTo>
                    <a:pt x="4951" y="4408"/>
                    <a:pt x="5505" y="4916"/>
                    <a:pt x="5505" y="5648"/>
                  </a:cubicBezTo>
                  <a:lnTo>
                    <a:pt x="5505" y="5898"/>
                  </a:lnTo>
                  <a:cubicBezTo>
                    <a:pt x="5505" y="5960"/>
                    <a:pt x="5451" y="6023"/>
                    <a:pt x="5380" y="6023"/>
                  </a:cubicBezTo>
                  <a:cubicBezTo>
                    <a:pt x="5317" y="6023"/>
                    <a:pt x="5255" y="5960"/>
                    <a:pt x="5255" y="5898"/>
                  </a:cubicBezTo>
                  <a:lnTo>
                    <a:pt x="5255" y="5648"/>
                  </a:lnTo>
                  <a:cubicBezTo>
                    <a:pt x="5255" y="5059"/>
                    <a:pt x="4800" y="4658"/>
                    <a:pt x="4149" y="4658"/>
                  </a:cubicBezTo>
                  <a:lnTo>
                    <a:pt x="3774" y="4658"/>
                  </a:lnTo>
                  <a:cubicBezTo>
                    <a:pt x="3738" y="4658"/>
                    <a:pt x="3703" y="4631"/>
                    <a:pt x="3676" y="4595"/>
                  </a:cubicBezTo>
                  <a:lnTo>
                    <a:pt x="3337" y="4114"/>
                  </a:lnTo>
                  <a:cubicBezTo>
                    <a:pt x="3158" y="4221"/>
                    <a:pt x="2962" y="4283"/>
                    <a:pt x="2757" y="4283"/>
                  </a:cubicBezTo>
                  <a:cubicBezTo>
                    <a:pt x="2552" y="4283"/>
                    <a:pt x="2355" y="4221"/>
                    <a:pt x="2186" y="4114"/>
                  </a:cubicBezTo>
                  <a:lnTo>
                    <a:pt x="1856" y="4595"/>
                  </a:lnTo>
                  <a:cubicBezTo>
                    <a:pt x="1829" y="4640"/>
                    <a:pt x="1793" y="4658"/>
                    <a:pt x="1749" y="4658"/>
                  </a:cubicBezTo>
                  <a:lnTo>
                    <a:pt x="1374" y="4658"/>
                  </a:lnTo>
                  <a:cubicBezTo>
                    <a:pt x="714" y="4658"/>
                    <a:pt x="250" y="5059"/>
                    <a:pt x="250" y="5648"/>
                  </a:cubicBezTo>
                  <a:lnTo>
                    <a:pt x="250" y="5898"/>
                  </a:lnTo>
                  <a:cubicBezTo>
                    <a:pt x="250" y="5960"/>
                    <a:pt x="197" y="6023"/>
                    <a:pt x="125" y="6023"/>
                  </a:cubicBezTo>
                  <a:cubicBezTo>
                    <a:pt x="54" y="6023"/>
                    <a:pt x="0" y="5960"/>
                    <a:pt x="0" y="5898"/>
                  </a:cubicBezTo>
                  <a:lnTo>
                    <a:pt x="0" y="5648"/>
                  </a:lnTo>
                  <a:cubicBezTo>
                    <a:pt x="0" y="4925"/>
                    <a:pt x="580" y="4408"/>
                    <a:pt x="1374" y="4408"/>
                  </a:cubicBezTo>
                  <a:lnTo>
                    <a:pt x="1686" y="4408"/>
                  </a:lnTo>
                  <a:lnTo>
                    <a:pt x="1981" y="3971"/>
                  </a:lnTo>
                  <a:cubicBezTo>
                    <a:pt x="1642" y="3676"/>
                    <a:pt x="1419" y="3213"/>
                    <a:pt x="1383" y="2784"/>
                  </a:cubicBezTo>
                  <a:cubicBezTo>
                    <a:pt x="1115" y="2749"/>
                    <a:pt x="999" y="2579"/>
                    <a:pt x="999" y="2419"/>
                  </a:cubicBezTo>
                  <a:lnTo>
                    <a:pt x="999" y="1928"/>
                  </a:lnTo>
                  <a:cubicBezTo>
                    <a:pt x="999" y="1767"/>
                    <a:pt x="1151" y="1660"/>
                    <a:pt x="1249" y="1598"/>
                  </a:cubicBezTo>
                  <a:lnTo>
                    <a:pt x="1249" y="1179"/>
                  </a:lnTo>
                  <a:cubicBezTo>
                    <a:pt x="1249" y="733"/>
                    <a:pt x="1401" y="322"/>
                    <a:pt x="2463" y="313"/>
                  </a:cubicBezTo>
                  <a:cubicBezTo>
                    <a:pt x="2819" y="63"/>
                    <a:pt x="3158" y="1"/>
                    <a:pt x="3390" y="1"/>
                  </a:cubicBezTo>
                  <a:cubicBezTo>
                    <a:pt x="3836" y="1"/>
                    <a:pt x="4220" y="206"/>
                    <a:pt x="4363" y="509"/>
                  </a:cubicBezTo>
                  <a:cubicBezTo>
                    <a:pt x="4479" y="741"/>
                    <a:pt x="4434" y="991"/>
                    <a:pt x="4256" y="1223"/>
                  </a:cubicBezTo>
                  <a:lnTo>
                    <a:pt x="4256" y="1598"/>
                  </a:lnTo>
                  <a:cubicBezTo>
                    <a:pt x="4354" y="1660"/>
                    <a:pt x="4505" y="1767"/>
                    <a:pt x="4505" y="1928"/>
                  </a:cubicBezTo>
                  <a:lnTo>
                    <a:pt x="4505" y="2419"/>
                  </a:lnTo>
                  <a:cubicBezTo>
                    <a:pt x="4505" y="2579"/>
                    <a:pt x="4389" y="2749"/>
                    <a:pt x="4122" y="2784"/>
                  </a:cubicBezTo>
                  <a:cubicBezTo>
                    <a:pt x="4095" y="3213"/>
                    <a:pt x="3863" y="3668"/>
                    <a:pt x="3533" y="3962"/>
                  </a:cubicBezTo>
                  <a:close/>
                  <a:moveTo>
                    <a:pt x="2239" y="3855"/>
                  </a:moveTo>
                  <a:cubicBezTo>
                    <a:pt x="2391" y="3962"/>
                    <a:pt x="2570" y="4033"/>
                    <a:pt x="2757" y="4033"/>
                  </a:cubicBezTo>
                  <a:cubicBezTo>
                    <a:pt x="3381" y="4033"/>
                    <a:pt x="3881" y="3284"/>
                    <a:pt x="3881" y="2659"/>
                  </a:cubicBezTo>
                  <a:cubicBezTo>
                    <a:pt x="3881" y="2597"/>
                    <a:pt x="3934" y="2543"/>
                    <a:pt x="4006" y="2543"/>
                  </a:cubicBezTo>
                  <a:cubicBezTo>
                    <a:pt x="4122" y="2543"/>
                    <a:pt x="4256" y="2508"/>
                    <a:pt x="4256" y="2410"/>
                  </a:cubicBezTo>
                  <a:lnTo>
                    <a:pt x="4256" y="1919"/>
                  </a:lnTo>
                  <a:cubicBezTo>
                    <a:pt x="4247" y="1892"/>
                    <a:pt x="4157" y="1821"/>
                    <a:pt x="4077" y="1785"/>
                  </a:cubicBezTo>
                  <a:cubicBezTo>
                    <a:pt x="4033" y="1767"/>
                    <a:pt x="4006" y="1714"/>
                    <a:pt x="4006" y="1669"/>
                  </a:cubicBezTo>
                  <a:lnTo>
                    <a:pt x="4006" y="1179"/>
                  </a:lnTo>
                  <a:cubicBezTo>
                    <a:pt x="4006" y="1143"/>
                    <a:pt x="4015" y="1116"/>
                    <a:pt x="4033" y="1089"/>
                  </a:cubicBezTo>
                  <a:cubicBezTo>
                    <a:pt x="4175" y="929"/>
                    <a:pt x="4202" y="759"/>
                    <a:pt x="4140" y="608"/>
                  </a:cubicBezTo>
                  <a:cubicBezTo>
                    <a:pt x="4033" y="394"/>
                    <a:pt x="3738" y="251"/>
                    <a:pt x="3390" y="251"/>
                  </a:cubicBezTo>
                  <a:cubicBezTo>
                    <a:pt x="3194" y="251"/>
                    <a:pt x="2891" y="295"/>
                    <a:pt x="2578" y="527"/>
                  </a:cubicBezTo>
                  <a:cubicBezTo>
                    <a:pt x="2561" y="545"/>
                    <a:pt x="2525" y="554"/>
                    <a:pt x="2498" y="554"/>
                  </a:cubicBezTo>
                  <a:cubicBezTo>
                    <a:pt x="1499" y="554"/>
                    <a:pt x="1499" y="902"/>
                    <a:pt x="1499" y="1179"/>
                  </a:cubicBezTo>
                  <a:lnTo>
                    <a:pt x="1499" y="1669"/>
                  </a:lnTo>
                  <a:cubicBezTo>
                    <a:pt x="1499" y="1714"/>
                    <a:pt x="1472" y="1767"/>
                    <a:pt x="1428" y="1785"/>
                  </a:cubicBezTo>
                  <a:cubicBezTo>
                    <a:pt x="1338" y="1830"/>
                    <a:pt x="1258" y="1892"/>
                    <a:pt x="1249" y="1919"/>
                  </a:cubicBezTo>
                  <a:lnTo>
                    <a:pt x="1249" y="2410"/>
                  </a:lnTo>
                  <a:cubicBezTo>
                    <a:pt x="1249" y="2508"/>
                    <a:pt x="1392" y="2543"/>
                    <a:pt x="1499" y="2543"/>
                  </a:cubicBezTo>
                  <a:cubicBezTo>
                    <a:pt x="1570" y="2543"/>
                    <a:pt x="1624" y="2597"/>
                    <a:pt x="1624" y="2659"/>
                  </a:cubicBezTo>
                  <a:cubicBezTo>
                    <a:pt x="1624" y="3088"/>
                    <a:pt x="1856" y="3569"/>
                    <a:pt x="2213" y="3828"/>
                  </a:cubicBezTo>
                  <a:cubicBezTo>
                    <a:pt x="2213" y="3828"/>
                    <a:pt x="2213" y="3828"/>
                    <a:pt x="2213" y="3828"/>
                  </a:cubicBezTo>
                  <a:cubicBezTo>
                    <a:pt x="2213" y="3837"/>
                    <a:pt x="2222" y="3837"/>
                    <a:pt x="2222" y="383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28"/>
            <p:cNvSpPr/>
            <p:nvPr/>
          </p:nvSpPr>
          <p:spPr>
            <a:xfrm>
              <a:off x="5965335" y="11451757"/>
              <a:ext cx="252316" cy="504290"/>
            </a:xfrm>
            <a:custGeom>
              <a:avLst/>
              <a:gdLst/>
              <a:ahLst/>
              <a:cxnLst/>
              <a:rect l="l" t="t" r="r" b="b"/>
              <a:pathLst>
                <a:path w="2954" h="5904" extrusionOk="0">
                  <a:moveTo>
                    <a:pt x="500" y="0"/>
                  </a:moveTo>
                  <a:cubicBezTo>
                    <a:pt x="380" y="0"/>
                    <a:pt x="249" y="14"/>
                    <a:pt x="108" y="42"/>
                  </a:cubicBezTo>
                  <a:cubicBezTo>
                    <a:pt x="46" y="60"/>
                    <a:pt x="1" y="123"/>
                    <a:pt x="10" y="185"/>
                  </a:cubicBezTo>
                  <a:cubicBezTo>
                    <a:pt x="18" y="251"/>
                    <a:pt x="78" y="293"/>
                    <a:pt x="137" y="293"/>
                  </a:cubicBezTo>
                  <a:cubicBezTo>
                    <a:pt x="142" y="293"/>
                    <a:pt x="147" y="293"/>
                    <a:pt x="153" y="292"/>
                  </a:cubicBezTo>
                  <a:cubicBezTo>
                    <a:pt x="285" y="267"/>
                    <a:pt x="403" y="254"/>
                    <a:pt x="509" y="254"/>
                  </a:cubicBezTo>
                  <a:cubicBezTo>
                    <a:pt x="704" y="254"/>
                    <a:pt x="855" y="298"/>
                    <a:pt x="964" y="390"/>
                  </a:cubicBezTo>
                  <a:cubicBezTo>
                    <a:pt x="1116" y="515"/>
                    <a:pt x="1196" y="738"/>
                    <a:pt x="1196" y="1059"/>
                  </a:cubicBezTo>
                  <a:lnTo>
                    <a:pt x="1196" y="1550"/>
                  </a:lnTo>
                  <a:cubicBezTo>
                    <a:pt x="1196" y="1622"/>
                    <a:pt x="1250" y="1675"/>
                    <a:pt x="1321" y="1675"/>
                  </a:cubicBezTo>
                  <a:cubicBezTo>
                    <a:pt x="1384" y="1675"/>
                    <a:pt x="1410" y="1675"/>
                    <a:pt x="1428" y="1693"/>
                  </a:cubicBezTo>
                  <a:cubicBezTo>
                    <a:pt x="1446" y="1711"/>
                    <a:pt x="1446" y="1737"/>
                    <a:pt x="1446" y="1800"/>
                  </a:cubicBezTo>
                  <a:lnTo>
                    <a:pt x="1446" y="2300"/>
                  </a:lnTo>
                  <a:cubicBezTo>
                    <a:pt x="1446" y="2389"/>
                    <a:pt x="1303" y="2424"/>
                    <a:pt x="1196" y="2424"/>
                  </a:cubicBezTo>
                  <a:cubicBezTo>
                    <a:pt x="1125" y="2424"/>
                    <a:pt x="1071" y="2478"/>
                    <a:pt x="1071" y="2549"/>
                  </a:cubicBezTo>
                  <a:cubicBezTo>
                    <a:pt x="1071" y="3227"/>
                    <a:pt x="902" y="3647"/>
                    <a:pt x="572" y="3816"/>
                  </a:cubicBezTo>
                  <a:cubicBezTo>
                    <a:pt x="509" y="3852"/>
                    <a:pt x="483" y="3923"/>
                    <a:pt x="509" y="3986"/>
                  </a:cubicBezTo>
                  <a:cubicBezTo>
                    <a:pt x="536" y="4030"/>
                    <a:pt x="572" y="4057"/>
                    <a:pt x="625" y="4057"/>
                  </a:cubicBezTo>
                  <a:cubicBezTo>
                    <a:pt x="643" y="4057"/>
                    <a:pt x="661" y="4048"/>
                    <a:pt x="679" y="4048"/>
                  </a:cubicBezTo>
                  <a:cubicBezTo>
                    <a:pt x="715" y="4030"/>
                    <a:pt x="741" y="4012"/>
                    <a:pt x="768" y="3994"/>
                  </a:cubicBezTo>
                  <a:lnTo>
                    <a:pt x="1116" y="4485"/>
                  </a:lnTo>
                  <a:cubicBezTo>
                    <a:pt x="1134" y="4512"/>
                    <a:pt x="1179" y="4539"/>
                    <a:pt x="1214" y="4539"/>
                  </a:cubicBezTo>
                  <a:lnTo>
                    <a:pt x="1589" y="4539"/>
                  </a:lnTo>
                  <a:cubicBezTo>
                    <a:pt x="2240" y="4539"/>
                    <a:pt x="2695" y="4949"/>
                    <a:pt x="2695" y="5529"/>
                  </a:cubicBezTo>
                  <a:lnTo>
                    <a:pt x="2695" y="5779"/>
                  </a:lnTo>
                  <a:cubicBezTo>
                    <a:pt x="2695" y="5850"/>
                    <a:pt x="2749" y="5904"/>
                    <a:pt x="2820" y="5904"/>
                  </a:cubicBezTo>
                  <a:cubicBezTo>
                    <a:pt x="2891" y="5904"/>
                    <a:pt x="2945" y="5850"/>
                    <a:pt x="2945" y="5779"/>
                  </a:cubicBezTo>
                  <a:lnTo>
                    <a:pt x="2945" y="5529"/>
                  </a:lnTo>
                  <a:cubicBezTo>
                    <a:pt x="2954" y="4788"/>
                    <a:pt x="2392" y="4280"/>
                    <a:pt x="1598" y="4280"/>
                  </a:cubicBezTo>
                  <a:lnTo>
                    <a:pt x="1286" y="4280"/>
                  </a:lnTo>
                  <a:lnTo>
                    <a:pt x="964" y="3816"/>
                  </a:lnTo>
                  <a:cubicBezTo>
                    <a:pt x="1196" y="3566"/>
                    <a:pt x="1312" y="3192"/>
                    <a:pt x="1321" y="2665"/>
                  </a:cubicBezTo>
                  <a:cubicBezTo>
                    <a:pt x="1580" y="2621"/>
                    <a:pt x="1705" y="2460"/>
                    <a:pt x="1705" y="2300"/>
                  </a:cubicBezTo>
                  <a:lnTo>
                    <a:pt x="1705" y="1800"/>
                  </a:lnTo>
                  <a:cubicBezTo>
                    <a:pt x="1705" y="1693"/>
                    <a:pt x="1705" y="1488"/>
                    <a:pt x="1455" y="1443"/>
                  </a:cubicBezTo>
                  <a:lnTo>
                    <a:pt x="1455" y="1059"/>
                  </a:lnTo>
                  <a:cubicBezTo>
                    <a:pt x="1455" y="667"/>
                    <a:pt x="1348" y="373"/>
                    <a:pt x="1125" y="194"/>
                  </a:cubicBezTo>
                  <a:cubicBezTo>
                    <a:pt x="972" y="66"/>
                    <a:pt x="761" y="0"/>
                    <a:pt x="50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7" name="Google Shape;777;p28"/>
          <p:cNvGrpSpPr/>
          <p:nvPr/>
        </p:nvGrpSpPr>
        <p:grpSpPr>
          <a:xfrm>
            <a:off x="11570731" y="11257267"/>
            <a:ext cx="914453" cy="914453"/>
            <a:chOff x="3915631" y="11257267"/>
            <a:chExt cx="914453" cy="914453"/>
          </a:xfrm>
        </p:grpSpPr>
        <p:sp>
          <p:nvSpPr>
            <p:cNvPr id="778" name="Google Shape;778;p28"/>
            <p:cNvSpPr/>
            <p:nvPr/>
          </p:nvSpPr>
          <p:spPr>
            <a:xfrm>
              <a:off x="3915631" y="11257267"/>
              <a:ext cx="914453" cy="914453"/>
            </a:xfrm>
            <a:custGeom>
              <a:avLst/>
              <a:gdLst/>
              <a:ahLst/>
              <a:cxnLst/>
              <a:rect l="l" t="t" r="r" b="b"/>
              <a:pathLst>
                <a:path w="10706" h="10706" extrusionOk="0">
                  <a:moveTo>
                    <a:pt x="5353" y="0"/>
                  </a:moveTo>
                  <a:cubicBezTo>
                    <a:pt x="2391" y="0"/>
                    <a:pt x="0" y="2400"/>
                    <a:pt x="0" y="5353"/>
                  </a:cubicBezTo>
                  <a:cubicBezTo>
                    <a:pt x="0" y="8314"/>
                    <a:pt x="2391" y="10705"/>
                    <a:pt x="5353" y="10705"/>
                  </a:cubicBezTo>
                  <a:cubicBezTo>
                    <a:pt x="8306" y="10705"/>
                    <a:pt x="10706" y="8314"/>
                    <a:pt x="10706" y="5353"/>
                  </a:cubicBezTo>
                  <a:cubicBezTo>
                    <a:pt x="10706" y="2400"/>
                    <a:pt x="8306" y="0"/>
                    <a:pt x="535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28"/>
            <p:cNvSpPr/>
            <p:nvPr/>
          </p:nvSpPr>
          <p:spPr>
            <a:xfrm>
              <a:off x="4153341" y="11490364"/>
              <a:ext cx="438264" cy="448941"/>
            </a:xfrm>
            <a:custGeom>
              <a:avLst/>
              <a:gdLst/>
              <a:ahLst/>
              <a:cxnLst/>
              <a:rect l="l" t="t" r="r" b="b"/>
              <a:pathLst>
                <a:path w="5131" h="5256" extrusionOk="0">
                  <a:moveTo>
                    <a:pt x="857" y="1"/>
                  </a:moveTo>
                  <a:cubicBezTo>
                    <a:pt x="795" y="1"/>
                    <a:pt x="723" y="63"/>
                    <a:pt x="723" y="135"/>
                  </a:cubicBezTo>
                  <a:lnTo>
                    <a:pt x="723" y="741"/>
                  </a:lnTo>
                  <a:lnTo>
                    <a:pt x="135" y="741"/>
                  </a:lnTo>
                  <a:cubicBezTo>
                    <a:pt x="63" y="741"/>
                    <a:pt x="1" y="795"/>
                    <a:pt x="1" y="875"/>
                  </a:cubicBezTo>
                  <a:cubicBezTo>
                    <a:pt x="1" y="946"/>
                    <a:pt x="63" y="1009"/>
                    <a:pt x="135" y="1009"/>
                  </a:cubicBezTo>
                  <a:lnTo>
                    <a:pt x="723" y="1009"/>
                  </a:lnTo>
                  <a:lnTo>
                    <a:pt x="723" y="1607"/>
                  </a:lnTo>
                  <a:cubicBezTo>
                    <a:pt x="723" y="1687"/>
                    <a:pt x="786" y="1740"/>
                    <a:pt x="857" y="1740"/>
                  </a:cubicBezTo>
                  <a:cubicBezTo>
                    <a:pt x="928" y="1740"/>
                    <a:pt x="991" y="1678"/>
                    <a:pt x="991" y="1607"/>
                  </a:cubicBezTo>
                  <a:lnTo>
                    <a:pt x="991" y="1009"/>
                  </a:lnTo>
                  <a:lnTo>
                    <a:pt x="1580" y="1009"/>
                  </a:lnTo>
                  <a:cubicBezTo>
                    <a:pt x="1660" y="1009"/>
                    <a:pt x="1714" y="946"/>
                    <a:pt x="1714" y="875"/>
                  </a:cubicBezTo>
                  <a:cubicBezTo>
                    <a:pt x="1714" y="804"/>
                    <a:pt x="1651" y="741"/>
                    <a:pt x="1580" y="741"/>
                  </a:cubicBezTo>
                  <a:lnTo>
                    <a:pt x="991" y="741"/>
                  </a:lnTo>
                  <a:lnTo>
                    <a:pt x="991" y="135"/>
                  </a:lnTo>
                  <a:cubicBezTo>
                    <a:pt x="991" y="63"/>
                    <a:pt x="937" y="1"/>
                    <a:pt x="857" y="1"/>
                  </a:cubicBezTo>
                  <a:close/>
                  <a:moveTo>
                    <a:pt x="3935" y="661"/>
                  </a:moveTo>
                  <a:lnTo>
                    <a:pt x="4800" y="1509"/>
                  </a:lnTo>
                  <a:lnTo>
                    <a:pt x="4479" y="1839"/>
                  </a:lnTo>
                  <a:lnTo>
                    <a:pt x="3614" y="991"/>
                  </a:lnTo>
                  <a:lnTo>
                    <a:pt x="3935" y="661"/>
                  </a:lnTo>
                  <a:close/>
                  <a:moveTo>
                    <a:pt x="3426" y="1187"/>
                  </a:moveTo>
                  <a:lnTo>
                    <a:pt x="4292" y="2035"/>
                  </a:lnTo>
                  <a:lnTo>
                    <a:pt x="1803" y="4586"/>
                  </a:lnTo>
                  <a:lnTo>
                    <a:pt x="1285" y="4024"/>
                  </a:lnTo>
                  <a:lnTo>
                    <a:pt x="1000" y="3721"/>
                  </a:lnTo>
                  <a:lnTo>
                    <a:pt x="3426" y="1187"/>
                  </a:lnTo>
                  <a:close/>
                  <a:moveTo>
                    <a:pt x="893" y="3997"/>
                  </a:moveTo>
                  <a:lnTo>
                    <a:pt x="1553" y="4711"/>
                  </a:lnTo>
                  <a:lnTo>
                    <a:pt x="661" y="4925"/>
                  </a:lnTo>
                  <a:lnTo>
                    <a:pt x="893" y="3997"/>
                  </a:lnTo>
                  <a:close/>
                  <a:moveTo>
                    <a:pt x="3917" y="322"/>
                  </a:moveTo>
                  <a:cubicBezTo>
                    <a:pt x="3881" y="322"/>
                    <a:pt x="3846" y="340"/>
                    <a:pt x="3819" y="358"/>
                  </a:cubicBezTo>
                  <a:lnTo>
                    <a:pt x="3337" y="884"/>
                  </a:lnTo>
                  <a:lnTo>
                    <a:pt x="3328" y="884"/>
                  </a:lnTo>
                  <a:lnTo>
                    <a:pt x="3328" y="902"/>
                  </a:lnTo>
                  <a:lnTo>
                    <a:pt x="714" y="3623"/>
                  </a:lnTo>
                  <a:cubicBezTo>
                    <a:pt x="705" y="3632"/>
                    <a:pt x="705" y="3641"/>
                    <a:pt x="697" y="3650"/>
                  </a:cubicBezTo>
                  <a:lnTo>
                    <a:pt x="697" y="3667"/>
                  </a:lnTo>
                  <a:lnTo>
                    <a:pt x="688" y="3676"/>
                  </a:lnTo>
                  <a:lnTo>
                    <a:pt x="688" y="3685"/>
                  </a:lnTo>
                  <a:lnTo>
                    <a:pt x="688" y="3703"/>
                  </a:lnTo>
                  <a:lnTo>
                    <a:pt x="349" y="5086"/>
                  </a:lnTo>
                  <a:cubicBezTo>
                    <a:pt x="331" y="5130"/>
                    <a:pt x="349" y="5184"/>
                    <a:pt x="384" y="5220"/>
                  </a:cubicBezTo>
                  <a:cubicBezTo>
                    <a:pt x="411" y="5237"/>
                    <a:pt x="447" y="5255"/>
                    <a:pt x="482" y="5255"/>
                  </a:cubicBezTo>
                  <a:lnTo>
                    <a:pt x="491" y="5255"/>
                  </a:lnTo>
                  <a:lnTo>
                    <a:pt x="500" y="5246"/>
                  </a:lnTo>
                  <a:lnTo>
                    <a:pt x="1865" y="4925"/>
                  </a:lnTo>
                  <a:lnTo>
                    <a:pt x="1883" y="4925"/>
                  </a:lnTo>
                  <a:cubicBezTo>
                    <a:pt x="1892" y="4916"/>
                    <a:pt x="1901" y="4916"/>
                    <a:pt x="1910" y="4907"/>
                  </a:cubicBezTo>
                  <a:lnTo>
                    <a:pt x="4559" y="2133"/>
                  </a:lnTo>
                  <a:cubicBezTo>
                    <a:pt x="4568" y="2124"/>
                    <a:pt x="4577" y="2124"/>
                    <a:pt x="4586" y="2115"/>
                  </a:cubicBezTo>
                  <a:lnTo>
                    <a:pt x="4586" y="2106"/>
                  </a:lnTo>
                  <a:lnTo>
                    <a:pt x="4586" y="2097"/>
                  </a:lnTo>
                  <a:lnTo>
                    <a:pt x="5086" y="1580"/>
                  </a:lnTo>
                  <a:cubicBezTo>
                    <a:pt x="5112" y="1571"/>
                    <a:pt x="5130" y="1535"/>
                    <a:pt x="5130" y="1500"/>
                  </a:cubicBezTo>
                  <a:cubicBezTo>
                    <a:pt x="5130" y="1464"/>
                    <a:pt x="5112" y="1428"/>
                    <a:pt x="5086" y="1401"/>
                  </a:cubicBezTo>
                  <a:lnTo>
                    <a:pt x="4024" y="358"/>
                  </a:lnTo>
                  <a:cubicBezTo>
                    <a:pt x="3997" y="340"/>
                    <a:pt x="3962" y="322"/>
                    <a:pt x="3917" y="32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0" name="Google Shape;780;p28"/>
          <p:cNvGrpSpPr/>
          <p:nvPr/>
        </p:nvGrpSpPr>
        <p:grpSpPr>
          <a:xfrm>
            <a:off x="10046757" y="11257267"/>
            <a:ext cx="914453" cy="914453"/>
            <a:chOff x="2391657" y="11257267"/>
            <a:chExt cx="914453" cy="914453"/>
          </a:xfrm>
        </p:grpSpPr>
        <p:sp>
          <p:nvSpPr>
            <p:cNvPr id="781" name="Google Shape;781;p28"/>
            <p:cNvSpPr/>
            <p:nvPr/>
          </p:nvSpPr>
          <p:spPr>
            <a:xfrm>
              <a:off x="2391657" y="11257267"/>
              <a:ext cx="914453" cy="914453"/>
            </a:xfrm>
            <a:custGeom>
              <a:avLst/>
              <a:gdLst/>
              <a:ahLst/>
              <a:cxnLst/>
              <a:rect l="l" t="t" r="r" b="b"/>
              <a:pathLst>
                <a:path w="10706" h="10706" extrusionOk="0">
                  <a:moveTo>
                    <a:pt x="5353" y="0"/>
                  </a:moveTo>
                  <a:cubicBezTo>
                    <a:pt x="2391" y="0"/>
                    <a:pt x="0" y="2400"/>
                    <a:pt x="0" y="5353"/>
                  </a:cubicBezTo>
                  <a:cubicBezTo>
                    <a:pt x="0" y="8314"/>
                    <a:pt x="2391" y="10705"/>
                    <a:pt x="5353" y="10705"/>
                  </a:cubicBezTo>
                  <a:cubicBezTo>
                    <a:pt x="8306" y="10705"/>
                    <a:pt x="10705" y="8314"/>
                    <a:pt x="10705" y="5353"/>
                  </a:cubicBezTo>
                  <a:cubicBezTo>
                    <a:pt x="10705" y="2400"/>
                    <a:pt x="8306" y="0"/>
                    <a:pt x="535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28"/>
            <p:cNvSpPr/>
            <p:nvPr/>
          </p:nvSpPr>
          <p:spPr>
            <a:xfrm>
              <a:off x="2623302" y="11456113"/>
              <a:ext cx="450393" cy="517444"/>
            </a:xfrm>
            <a:custGeom>
              <a:avLst/>
              <a:gdLst/>
              <a:ahLst/>
              <a:cxnLst/>
              <a:rect l="l" t="t" r="r" b="b"/>
              <a:pathLst>
                <a:path w="5273" h="6058" extrusionOk="0">
                  <a:moveTo>
                    <a:pt x="5228" y="1481"/>
                  </a:moveTo>
                  <a:lnTo>
                    <a:pt x="2694" y="27"/>
                  </a:lnTo>
                  <a:cubicBezTo>
                    <a:pt x="2659" y="0"/>
                    <a:pt x="2605" y="0"/>
                    <a:pt x="2570" y="27"/>
                  </a:cubicBezTo>
                  <a:lnTo>
                    <a:pt x="72" y="1472"/>
                  </a:lnTo>
                  <a:cubicBezTo>
                    <a:pt x="72" y="1472"/>
                    <a:pt x="63" y="1472"/>
                    <a:pt x="63" y="1472"/>
                  </a:cubicBezTo>
                  <a:cubicBezTo>
                    <a:pt x="54" y="1472"/>
                    <a:pt x="54" y="1481"/>
                    <a:pt x="45" y="1490"/>
                  </a:cubicBezTo>
                  <a:cubicBezTo>
                    <a:pt x="45" y="1490"/>
                    <a:pt x="45" y="1490"/>
                    <a:pt x="45" y="1490"/>
                  </a:cubicBezTo>
                  <a:cubicBezTo>
                    <a:pt x="27" y="1517"/>
                    <a:pt x="0" y="1544"/>
                    <a:pt x="0" y="1579"/>
                  </a:cubicBezTo>
                  <a:lnTo>
                    <a:pt x="0" y="4479"/>
                  </a:lnTo>
                  <a:cubicBezTo>
                    <a:pt x="0" y="4532"/>
                    <a:pt x="27" y="4568"/>
                    <a:pt x="63" y="4586"/>
                  </a:cubicBezTo>
                  <a:lnTo>
                    <a:pt x="2561" y="6031"/>
                  </a:lnTo>
                  <a:cubicBezTo>
                    <a:pt x="2561" y="6031"/>
                    <a:pt x="2561" y="6031"/>
                    <a:pt x="2570" y="6040"/>
                  </a:cubicBezTo>
                  <a:cubicBezTo>
                    <a:pt x="2570" y="6040"/>
                    <a:pt x="2578" y="6040"/>
                    <a:pt x="2587" y="6049"/>
                  </a:cubicBezTo>
                  <a:lnTo>
                    <a:pt x="2587" y="6049"/>
                  </a:lnTo>
                  <a:lnTo>
                    <a:pt x="2587" y="6049"/>
                  </a:lnTo>
                  <a:cubicBezTo>
                    <a:pt x="2605" y="6049"/>
                    <a:pt x="2623" y="6058"/>
                    <a:pt x="2641" y="6049"/>
                  </a:cubicBezTo>
                  <a:cubicBezTo>
                    <a:pt x="2650" y="6049"/>
                    <a:pt x="2668" y="6049"/>
                    <a:pt x="2685" y="6040"/>
                  </a:cubicBezTo>
                  <a:lnTo>
                    <a:pt x="2685" y="6040"/>
                  </a:lnTo>
                  <a:lnTo>
                    <a:pt x="2694" y="6040"/>
                  </a:lnTo>
                  <a:lnTo>
                    <a:pt x="2703" y="6031"/>
                  </a:lnTo>
                  <a:lnTo>
                    <a:pt x="5210" y="4586"/>
                  </a:lnTo>
                  <a:lnTo>
                    <a:pt x="5210" y="4577"/>
                  </a:lnTo>
                  <a:cubicBezTo>
                    <a:pt x="5246" y="4559"/>
                    <a:pt x="5273" y="4523"/>
                    <a:pt x="5273" y="4479"/>
                  </a:cubicBezTo>
                  <a:lnTo>
                    <a:pt x="5273" y="1544"/>
                  </a:lnTo>
                  <a:cubicBezTo>
                    <a:pt x="5273" y="1535"/>
                    <a:pt x="5264" y="1517"/>
                    <a:pt x="5255" y="1517"/>
                  </a:cubicBezTo>
                  <a:cubicBezTo>
                    <a:pt x="5255" y="1508"/>
                    <a:pt x="5255" y="1508"/>
                    <a:pt x="5255" y="1508"/>
                  </a:cubicBezTo>
                  <a:cubicBezTo>
                    <a:pt x="5255" y="1508"/>
                    <a:pt x="5255" y="1508"/>
                    <a:pt x="5255" y="1508"/>
                  </a:cubicBezTo>
                  <a:lnTo>
                    <a:pt x="5255" y="1508"/>
                  </a:lnTo>
                  <a:lnTo>
                    <a:pt x="5246" y="1508"/>
                  </a:lnTo>
                  <a:lnTo>
                    <a:pt x="5246" y="1508"/>
                  </a:lnTo>
                  <a:close/>
                  <a:moveTo>
                    <a:pt x="4907" y="1579"/>
                  </a:moveTo>
                  <a:lnTo>
                    <a:pt x="3943" y="2141"/>
                  </a:lnTo>
                  <a:lnTo>
                    <a:pt x="1695" y="812"/>
                  </a:lnTo>
                  <a:lnTo>
                    <a:pt x="2632" y="268"/>
                  </a:lnTo>
                  <a:close/>
                  <a:moveTo>
                    <a:pt x="2641" y="2891"/>
                  </a:moveTo>
                  <a:lnTo>
                    <a:pt x="366" y="1579"/>
                  </a:lnTo>
                  <a:lnTo>
                    <a:pt x="1463" y="946"/>
                  </a:lnTo>
                  <a:lnTo>
                    <a:pt x="1463" y="946"/>
                  </a:lnTo>
                  <a:lnTo>
                    <a:pt x="3694" y="2275"/>
                  </a:lnTo>
                  <a:close/>
                  <a:moveTo>
                    <a:pt x="241" y="4407"/>
                  </a:moveTo>
                  <a:lnTo>
                    <a:pt x="241" y="1785"/>
                  </a:lnTo>
                  <a:lnTo>
                    <a:pt x="2516" y="3096"/>
                  </a:lnTo>
                  <a:lnTo>
                    <a:pt x="2516" y="5710"/>
                  </a:lnTo>
                  <a:close/>
                  <a:moveTo>
                    <a:pt x="2757" y="5719"/>
                  </a:moveTo>
                  <a:lnTo>
                    <a:pt x="2757" y="3096"/>
                  </a:lnTo>
                  <a:lnTo>
                    <a:pt x="5032" y="1785"/>
                  </a:lnTo>
                  <a:lnTo>
                    <a:pt x="5032" y="4407"/>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3" name="Google Shape;783;p28"/>
          <p:cNvGrpSpPr/>
          <p:nvPr/>
        </p:nvGrpSpPr>
        <p:grpSpPr>
          <a:xfrm>
            <a:off x="8522782" y="11257267"/>
            <a:ext cx="914453" cy="914453"/>
            <a:chOff x="867682" y="11257267"/>
            <a:chExt cx="914453" cy="914453"/>
          </a:xfrm>
        </p:grpSpPr>
        <p:sp>
          <p:nvSpPr>
            <p:cNvPr id="784" name="Google Shape;784;p28"/>
            <p:cNvSpPr/>
            <p:nvPr/>
          </p:nvSpPr>
          <p:spPr>
            <a:xfrm>
              <a:off x="867682" y="11257267"/>
              <a:ext cx="914453" cy="914453"/>
            </a:xfrm>
            <a:custGeom>
              <a:avLst/>
              <a:gdLst/>
              <a:ahLst/>
              <a:cxnLst/>
              <a:rect l="l" t="t" r="r" b="b"/>
              <a:pathLst>
                <a:path w="10706" h="10706" extrusionOk="0">
                  <a:moveTo>
                    <a:pt x="5353" y="0"/>
                  </a:moveTo>
                  <a:cubicBezTo>
                    <a:pt x="2391" y="0"/>
                    <a:pt x="0" y="2400"/>
                    <a:pt x="0" y="5353"/>
                  </a:cubicBezTo>
                  <a:cubicBezTo>
                    <a:pt x="0" y="8314"/>
                    <a:pt x="2391" y="10705"/>
                    <a:pt x="5353" y="10705"/>
                  </a:cubicBezTo>
                  <a:cubicBezTo>
                    <a:pt x="8306" y="10705"/>
                    <a:pt x="10705" y="8314"/>
                    <a:pt x="10705" y="5353"/>
                  </a:cubicBezTo>
                  <a:cubicBezTo>
                    <a:pt x="10705" y="2400"/>
                    <a:pt x="8306" y="0"/>
                    <a:pt x="535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28"/>
            <p:cNvSpPr/>
            <p:nvPr/>
          </p:nvSpPr>
          <p:spPr>
            <a:xfrm>
              <a:off x="1060464" y="11451501"/>
              <a:ext cx="528890" cy="526669"/>
            </a:xfrm>
            <a:custGeom>
              <a:avLst/>
              <a:gdLst/>
              <a:ahLst/>
              <a:cxnLst/>
              <a:rect l="l" t="t" r="r" b="b"/>
              <a:pathLst>
                <a:path w="6192" h="6166" extrusionOk="0">
                  <a:moveTo>
                    <a:pt x="1222" y="1990"/>
                  </a:moveTo>
                  <a:cubicBezTo>
                    <a:pt x="1044" y="1990"/>
                    <a:pt x="866" y="2088"/>
                    <a:pt x="767" y="2231"/>
                  </a:cubicBezTo>
                  <a:lnTo>
                    <a:pt x="27" y="3409"/>
                  </a:lnTo>
                  <a:cubicBezTo>
                    <a:pt x="0" y="3444"/>
                    <a:pt x="0" y="3507"/>
                    <a:pt x="27" y="3551"/>
                  </a:cubicBezTo>
                  <a:cubicBezTo>
                    <a:pt x="45" y="3596"/>
                    <a:pt x="98" y="3623"/>
                    <a:pt x="152" y="3623"/>
                  </a:cubicBezTo>
                  <a:cubicBezTo>
                    <a:pt x="205" y="3623"/>
                    <a:pt x="678" y="3667"/>
                    <a:pt x="1338" y="3739"/>
                  </a:cubicBezTo>
                  <a:cubicBezTo>
                    <a:pt x="1356" y="3739"/>
                    <a:pt x="1365" y="3748"/>
                    <a:pt x="1374" y="3757"/>
                  </a:cubicBezTo>
                  <a:lnTo>
                    <a:pt x="1419" y="3801"/>
                  </a:lnTo>
                  <a:lnTo>
                    <a:pt x="348" y="4890"/>
                  </a:lnTo>
                  <a:cubicBezTo>
                    <a:pt x="321" y="4916"/>
                    <a:pt x="312" y="4952"/>
                    <a:pt x="312" y="4988"/>
                  </a:cubicBezTo>
                  <a:cubicBezTo>
                    <a:pt x="312" y="5032"/>
                    <a:pt x="321" y="5068"/>
                    <a:pt x="348" y="5095"/>
                  </a:cubicBezTo>
                  <a:cubicBezTo>
                    <a:pt x="375" y="5122"/>
                    <a:pt x="411" y="5130"/>
                    <a:pt x="455" y="5130"/>
                  </a:cubicBezTo>
                  <a:cubicBezTo>
                    <a:pt x="491" y="5130"/>
                    <a:pt x="527" y="5113"/>
                    <a:pt x="553" y="5095"/>
                  </a:cubicBezTo>
                  <a:lnTo>
                    <a:pt x="1633" y="4015"/>
                  </a:lnTo>
                  <a:lnTo>
                    <a:pt x="1802" y="4185"/>
                  </a:lnTo>
                  <a:cubicBezTo>
                    <a:pt x="1838" y="4212"/>
                    <a:pt x="1865" y="4221"/>
                    <a:pt x="1909" y="4221"/>
                  </a:cubicBezTo>
                  <a:cubicBezTo>
                    <a:pt x="1945" y="4221"/>
                    <a:pt x="1981" y="4203"/>
                    <a:pt x="2007" y="4185"/>
                  </a:cubicBezTo>
                  <a:cubicBezTo>
                    <a:pt x="2043" y="4158"/>
                    <a:pt x="2052" y="4122"/>
                    <a:pt x="2052" y="4078"/>
                  </a:cubicBezTo>
                  <a:cubicBezTo>
                    <a:pt x="2052" y="4042"/>
                    <a:pt x="2034" y="4006"/>
                    <a:pt x="2007" y="3980"/>
                  </a:cubicBezTo>
                  <a:lnTo>
                    <a:pt x="1588" y="3551"/>
                  </a:lnTo>
                  <a:cubicBezTo>
                    <a:pt x="1535" y="3498"/>
                    <a:pt x="1454" y="3462"/>
                    <a:pt x="1374" y="3453"/>
                  </a:cubicBezTo>
                  <a:cubicBezTo>
                    <a:pt x="1080" y="3427"/>
                    <a:pt x="741" y="3391"/>
                    <a:pt x="500" y="3364"/>
                  </a:cubicBezTo>
                  <a:lnTo>
                    <a:pt x="402" y="3355"/>
                  </a:lnTo>
                  <a:lnTo>
                    <a:pt x="1026" y="2383"/>
                  </a:lnTo>
                  <a:cubicBezTo>
                    <a:pt x="1053" y="2320"/>
                    <a:pt x="1133" y="2276"/>
                    <a:pt x="1213" y="2276"/>
                  </a:cubicBezTo>
                  <a:lnTo>
                    <a:pt x="1222" y="2276"/>
                  </a:lnTo>
                  <a:lnTo>
                    <a:pt x="2427" y="2329"/>
                  </a:lnTo>
                  <a:cubicBezTo>
                    <a:pt x="2498" y="2329"/>
                    <a:pt x="2561" y="2276"/>
                    <a:pt x="2569" y="2195"/>
                  </a:cubicBezTo>
                  <a:cubicBezTo>
                    <a:pt x="2569" y="2151"/>
                    <a:pt x="2552" y="2124"/>
                    <a:pt x="2534" y="2088"/>
                  </a:cubicBezTo>
                  <a:cubicBezTo>
                    <a:pt x="2507" y="2062"/>
                    <a:pt x="2471" y="2044"/>
                    <a:pt x="2436" y="2044"/>
                  </a:cubicBezTo>
                  <a:lnTo>
                    <a:pt x="1240" y="1990"/>
                  </a:lnTo>
                  <a:close/>
                  <a:moveTo>
                    <a:pt x="1758" y="5130"/>
                  </a:moveTo>
                  <a:cubicBezTo>
                    <a:pt x="1713" y="5130"/>
                    <a:pt x="1677" y="5139"/>
                    <a:pt x="1651" y="5166"/>
                  </a:cubicBezTo>
                  <a:lnTo>
                    <a:pt x="1142" y="5675"/>
                  </a:lnTo>
                  <a:cubicBezTo>
                    <a:pt x="1115" y="5701"/>
                    <a:pt x="1106" y="5737"/>
                    <a:pt x="1106" y="5782"/>
                  </a:cubicBezTo>
                  <a:cubicBezTo>
                    <a:pt x="1106" y="5817"/>
                    <a:pt x="1115" y="5853"/>
                    <a:pt x="1142" y="5880"/>
                  </a:cubicBezTo>
                  <a:cubicBezTo>
                    <a:pt x="1169" y="5907"/>
                    <a:pt x="1205" y="5924"/>
                    <a:pt x="1249" y="5924"/>
                  </a:cubicBezTo>
                  <a:cubicBezTo>
                    <a:pt x="1285" y="5924"/>
                    <a:pt x="1320" y="5907"/>
                    <a:pt x="1347" y="5880"/>
                  </a:cubicBezTo>
                  <a:lnTo>
                    <a:pt x="1856" y="5371"/>
                  </a:lnTo>
                  <a:cubicBezTo>
                    <a:pt x="1883" y="5345"/>
                    <a:pt x="1900" y="5309"/>
                    <a:pt x="1900" y="5273"/>
                  </a:cubicBezTo>
                  <a:cubicBezTo>
                    <a:pt x="1900" y="5229"/>
                    <a:pt x="1883" y="5193"/>
                    <a:pt x="1856" y="5166"/>
                  </a:cubicBezTo>
                  <a:cubicBezTo>
                    <a:pt x="1829" y="5139"/>
                    <a:pt x="1793" y="5130"/>
                    <a:pt x="1758" y="5130"/>
                  </a:cubicBezTo>
                  <a:close/>
                  <a:moveTo>
                    <a:pt x="5915" y="1"/>
                  </a:moveTo>
                  <a:cubicBezTo>
                    <a:pt x="5888" y="1"/>
                    <a:pt x="5870" y="10"/>
                    <a:pt x="5843" y="10"/>
                  </a:cubicBezTo>
                  <a:lnTo>
                    <a:pt x="5362" y="135"/>
                  </a:lnTo>
                  <a:cubicBezTo>
                    <a:pt x="4523" y="358"/>
                    <a:pt x="3711" y="795"/>
                    <a:pt x="3015" y="1393"/>
                  </a:cubicBezTo>
                  <a:cubicBezTo>
                    <a:pt x="2962" y="1437"/>
                    <a:pt x="2944" y="1535"/>
                    <a:pt x="2998" y="1589"/>
                  </a:cubicBezTo>
                  <a:cubicBezTo>
                    <a:pt x="3024" y="1625"/>
                    <a:pt x="3069" y="1642"/>
                    <a:pt x="3105" y="1642"/>
                  </a:cubicBezTo>
                  <a:cubicBezTo>
                    <a:pt x="3140" y="1642"/>
                    <a:pt x="3176" y="1633"/>
                    <a:pt x="3203" y="1607"/>
                  </a:cubicBezTo>
                  <a:cubicBezTo>
                    <a:pt x="3872" y="1045"/>
                    <a:pt x="4639" y="625"/>
                    <a:pt x="5442" y="411"/>
                  </a:cubicBezTo>
                  <a:lnTo>
                    <a:pt x="5879" y="295"/>
                  </a:lnTo>
                  <a:lnTo>
                    <a:pt x="5763" y="732"/>
                  </a:lnTo>
                  <a:cubicBezTo>
                    <a:pt x="5478" y="1830"/>
                    <a:pt x="4809" y="2865"/>
                    <a:pt x="3908" y="3641"/>
                  </a:cubicBezTo>
                  <a:lnTo>
                    <a:pt x="3899" y="3650"/>
                  </a:lnTo>
                  <a:cubicBezTo>
                    <a:pt x="3890" y="3650"/>
                    <a:pt x="3890" y="3650"/>
                    <a:pt x="3890" y="3658"/>
                  </a:cubicBezTo>
                  <a:cubicBezTo>
                    <a:pt x="3881" y="3667"/>
                    <a:pt x="3881" y="3667"/>
                    <a:pt x="3881" y="3667"/>
                  </a:cubicBezTo>
                  <a:cubicBezTo>
                    <a:pt x="3881" y="3676"/>
                    <a:pt x="3872" y="3676"/>
                    <a:pt x="3872" y="3685"/>
                  </a:cubicBezTo>
                  <a:cubicBezTo>
                    <a:pt x="3872" y="3685"/>
                    <a:pt x="3872" y="3685"/>
                    <a:pt x="3872" y="3694"/>
                  </a:cubicBezTo>
                  <a:cubicBezTo>
                    <a:pt x="3872" y="3694"/>
                    <a:pt x="3863" y="3703"/>
                    <a:pt x="3863" y="3703"/>
                  </a:cubicBezTo>
                  <a:cubicBezTo>
                    <a:pt x="3863" y="3712"/>
                    <a:pt x="3863" y="3712"/>
                    <a:pt x="3854" y="3712"/>
                  </a:cubicBezTo>
                  <a:lnTo>
                    <a:pt x="3854" y="3730"/>
                  </a:lnTo>
                  <a:lnTo>
                    <a:pt x="3854" y="3748"/>
                  </a:lnTo>
                  <a:lnTo>
                    <a:pt x="3908" y="4943"/>
                  </a:lnTo>
                  <a:cubicBezTo>
                    <a:pt x="3917" y="5032"/>
                    <a:pt x="3872" y="5113"/>
                    <a:pt x="3792" y="5157"/>
                  </a:cubicBezTo>
                  <a:lnTo>
                    <a:pt x="2819" y="5782"/>
                  </a:lnTo>
                  <a:lnTo>
                    <a:pt x="2712" y="4729"/>
                  </a:lnTo>
                  <a:cubicBezTo>
                    <a:pt x="2712" y="4658"/>
                    <a:pt x="2650" y="4604"/>
                    <a:pt x="2569" y="4604"/>
                  </a:cubicBezTo>
                  <a:lnTo>
                    <a:pt x="2561" y="4604"/>
                  </a:lnTo>
                  <a:cubicBezTo>
                    <a:pt x="2480" y="4604"/>
                    <a:pt x="2427" y="4684"/>
                    <a:pt x="2436" y="4756"/>
                  </a:cubicBezTo>
                  <a:lnTo>
                    <a:pt x="2552" y="6031"/>
                  </a:lnTo>
                  <a:cubicBezTo>
                    <a:pt x="2561" y="6085"/>
                    <a:pt x="2587" y="6130"/>
                    <a:pt x="2632" y="6147"/>
                  </a:cubicBezTo>
                  <a:cubicBezTo>
                    <a:pt x="2650" y="6165"/>
                    <a:pt x="2676" y="6165"/>
                    <a:pt x="2694" y="6165"/>
                  </a:cubicBezTo>
                  <a:cubicBezTo>
                    <a:pt x="2721" y="6165"/>
                    <a:pt x="2748" y="6165"/>
                    <a:pt x="2775" y="6147"/>
                  </a:cubicBezTo>
                  <a:lnTo>
                    <a:pt x="3943" y="5398"/>
                  </a:lnTo>
                  <a:cubicBezTo>
                    <a:pt x="4104" y="5300"/>
                    <a:pt x="4202" y="5113"/>
                    <a:pt x="4184" y="4934"/>
                  </a:cubicBezTo>
                  <a:lnTo>
                    <a:pt x="4140" y="3810"/>
                  </a:lnTo>
                  <a:lnTo>
                    <a:pt x="4166" y="3792"/>
                  </a:lnTo>
                  <a:cubicBezTo>
                    <a:pt x="5076" y="2981"/>
                    <a:pt x="5745" y="1919"/>
                    <a:pt x="6049" y="804"/>
                  </a:cubicBezTo>
                  <a:lnTo>
                    <a:pt x="6174" y="322"/>
                  </a:lnTo>
                  <a:cubicBezTo>
                    <a:pt x="6191" y="242"/>
                    <a:pt x="6165" y="144"/>
                    <a:pt x="6093" y="72"/>
                  </a:cubicBezTo>
                  <a:cubicBezTo>
                    <a:pt x="6049" y="28"/>
                    <a:pt x="5986" y="1"/>
                    <a:pt x="59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6" name="Google Shape;786;p28"/>
          <p:cNvGrpSpPr/>
          <p:nvPr/>
        </p:nvGrpSpPr>
        <p:grpSpPr>
          <a:xfrm>
            <a:off x="17666629" y="11274008"/>
            <a:ext cx="914453" cy="914453"/>
            <a:chOff x="10011529" y="11274008"/>
            <a:chExt cx="914453" cy="914453"/>
          </a:xfrm>
        </p:grpSpPr>
        <p:sp>
          <p:nvSpPr>
            <p:cNvPr id="787" name="Google Shape;787;p28"/>
            <p:cNvSpPr/>
            <p:nvPr/>
          </p:nvSpPr>
          <p:spPr>
            <a:xfrm>
              <a:off x="10011529" y="11274008"/>
              <a:ext cx="914453" cy="914453"/>
            </a:xfrm>
            <a:custGeom>
              <a:avLst/>
              <a:gdLst/>
              <a:ahLst/>
              <a:cxnLst/>
              <a:rect l="l" t="t" r="r" b="b"/>
              <a:pathLst>
                <a:path w="10706" h="10706" extrusionOk="0">
                  <a:moveTo>
                    <a:pt x="5353" y="0"/>
                  </a:moveTo>
                  <a:cubicBezTo>
                    <a:pt x="2392" y="0"/>
                    <a:pt x="1" y="2400"/>
                    <a:pt x="1" y="5353"/>
                  </a:cubicBezTo>
                  <a:cubicBezTo>
                    <a:pt x="1" y="8306"/>
                    <a:pt x="2392" y="10705"/>
                    <a:pt x="5353" y="10705"/>
                  </a:cubicBezTo>
                  <a:cubicBezTo>
                    <a:pt x="8306" y="10705"/>
                    <a:pt x="10706" y="8306"/>
                    <a:pt x="10706" y="5353"/>
                  </a:cubicBezTo>
                  <a:cubicBezTo>
                    <a:pt x="10706" y="2400"/>
                    <a:pt x="8306" y="0"/>
                    <a:pt x="535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28"/>
            <p:cNvSpPr/>
            <p:nvPr/>
          </p:nvSpPr>
          <p:spPr>
            <a:xfrm>
              <a:off x="10297328" y="11601660"/>
              <a:ext cx="347554" cy="264445"/>
            </a:xfrm>
            <a:custGeom>
              <a:avLst/>
              <a:gdLst/>
              <a:ahLst/>
              <a:cxnLst/>
              <a:rect l="l" t="t" r="r" b="b"/>
              <a:pathLst>
                <a:path w="4069" h="3096" extrusionOk="0">
                  <a:moveTo>
                    <a:pt x="0" y="1820"/>
                  </a:moveTo>
                  <a:lnTo>
                    <a:pt x="321" y="1508"/>
                  </a:lnTo>
                  <a:lnTo>
                    <a:pt x="1258" y="2463"/>
                  </a:lnTo>
                  <a:lnTo>
                    <a:pt x="3756" y="0"/>
                  </a:lnTo>
                  <a:lnTo>
                    <a:pt x="4068" y="321"/>
                  </a:lnTo>
                  <a:lnTo>
                    <a:pt x="1258" y="3096"/>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9" name="Google Shape;789;p28"/>
          <p:cNvGrpSpPr/>
          <p:nvPr/>
        </p:nvGrpSpPr>
        <p:grpSpPr>
          <a:xfrm>
            <a:off x="11977874" y="3061833"/>
            <a:ext cx="733886" cy="733800"/>
            <a:chOff x="4322774" y="3061833"/>
            <a:chExt cx="733886" cy="733800"/>
          </a:xfrm>
        </p:grpSpPr>
        <p:sp>
          <p:nvSpPr>
            <p:cNvPr id="790" name="Google Shape;790;p28"/>
            <p:cNvSpPr/>
            <p:nvPr/>
          </p:nvSpPr>
          <p:spPr>
            <a:xfrm>
              <a:off x="4322774" y="3061833"/>
              <a:ext cx="733886" cy="733800"/>
            </a:xfrm>
            <a:custGeom>
              <a:avLst/>
              <a:gdLst/>
              <a:ahLst/>
              <a:cxnLst/>
              <a:rect l="l" t="t" r="r" b="b"/>
              <a:pathLst>
                <a:path w="8592" h="8591" extrusionOk="0">
                  <a:moveTo>
                    <a:pt x="1" y="0"/>
                  </a:moveTo>
                  <a:lnTo>
                    <a:pt x="1" y="8591"/>
                  </a:lnTo>
                  <a:lnTo>
                    <a:pt x="8592" y="8591"/>
                  </a:lnTo>
                  <a:lnTo>
                    <a:pt x="859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28"/>
            <p:cNvSpPr/>
            <p:nvPr/>
          </p:nvSpPr>
          <p:spPr>
            <a:xfrm>
              <a:off x="4422624" y="3166978"/>
              <a:ext cx="521288" cy="515992"/>
            </a:xfrm>
            <a:custGeom>
              <a:avLst/>
              <a:gdLst/>
              <a:ahLst/>
              <a:cxnLst/>
              <a:rect l="l" t="t" r="r" b="b"/>
              <a:pathLst>
                <a:path w="6103" h="6041" extrusionOk="0">
                  <a:moveTo>
                    <a:pt x="3087" y="267"/>
                  </a:moveTo>
                  <a:cubicBezTo>
                    <a:pt x="3445" y="267"/>
                    <a:pt x="3800" y="337"/>
                    <a:pt x="4131" y="473"/>
                  </a:cubicBezTo>
                  <a:cubicBezTo>
                    <a:pt x="4640" y="678"/>
                    <a:pt x="5068" y="1035"/>
                    <a:pt x="5371" y="1490"/>
                  </a:cubicBezTo>
                  <a:cubicBezTo>
                    <a:pt x="5674" y="1945"/>
                    <a:pt x="5835" y="2471"/>
                    <a:pt x="5835" y="3015"/>
                  </a:cubicBezTo>
                  <a:cubicBezTo>
                    <a:pt x="5835" y="3747"/>
                    <a:pt x="5541" y="4443"/>
                    <a:pt x="5023" y="4960"/>
                  </a:cubicBezTo>
                  <a:cubicBezTo>
                    <a:pt x="4506" y="5478"/>
                    <a:pt x="3810" y="5772"/>
                    <a:pt x="3078" y="5772"/>
                  </a:cubicBezTo>
                  <a:cubicBezTo>
                    <a:pt x="2534" y="5772"/>
                    <a:pt x="2008" y="5611"/>
                    <a:pt x="1553" y="5308"/>
                  </a:cubicBezTo>
                  <a:cubicBezTo>
                    <a:pt x="1098" y="5005"/>
                    <a:pt x="741" y="4577"/>
                    <a:pt x="536" y="4068"/>
                  </a:cubicBezTo>
                  <a:cubicBezTo>
                    <a:pt x="331" y="3569"/>
                    <a:pt x="277" y="3015"/>
                    <a:pt x="384" y="2480"/>
                  </a:cubicBezTo>
                  <a:cubicBezTo>
                    <a:pt x="482" y="1945"/>
                    <a:pt x="750" y="1454"/>
                    <a:pt x="1134" y="1071"/>
                  </a:cubicBezTo>
                  <a:cubicBezTo>
                    <a:pt x="1517" y="687"/>
                    <a:pt x="2008" y="419"/>
                    <a:pt x="2543" y="321"/>
                  </a:cubicBezTo>
                  <a:cubicBezTo>
                    <a:pt x="2723" y="285"/>
                    <a:pt x="2905" y="267"/>
                    <a:pt x="3087" y="267"/>
                  </a:cubicBezTo>
                  <a:close/>
                  <a:moveTo>
                    <a:pt x="3078" y="0"/>
                  </a:moveTo>
                  <a:cubicBezTo>
                    <a:pt x="2481" y="0"/>
                    <a:pt x="1901" y="170"/>
                    <a:pt x="1401" y="509"/>
                  </a:cubicBezTo>
                  <a:cubicBezTo>
                    <a:pt x="902" y="839"/>
                    <a:pt x="518" y="1311"/>
                    <a:pt x="286" y="1865"/>
                  </a:cubicBezTo>
                  <a:cubicBezTo>
                    <a:pt x="63" y="2418"/>
                    <a:pt x="1" y="3024"/>
                    <a:pt x="117" y="3604"/>
                  </a:cubicBezTo>
                  <a:cubicBezTo>
                    <a:pt x="233" y="4193"/>
                    <a:pt x="518" y="4728"/>
                    <a:pt x="946" y="5156"/>
                  </a:cubicBezTo>
                  <a:cubicBezTo>
                    <a:pt x="1366" y="5576"/>
                    <a:pt x="1901" y="5861"/>
                    <a:pt x="2490" y="5977"/>
                  </a:cubicBezTo>
                  <a:cubicBezTo>
                    <a:pt x="2689" y="6019"/>
                    <a:pt x="2891" y="6040"/>
                    <a:pt x="3091" y="6040"/>
                  </a:cubicBezTo>
                  <a:cubicBezTo>
                    <a:pt x="3483" y="6040"/>
                    <a:pt x="3872" y="5961"/>
                    <a:pt x="4238" y="5808"/>
                  </a:cubicBezTo>
                  <a:cubicBezTo>
                    <a:pt x="4791" y="5585"/>
                    <a:pt x="5264" y="5192"/>
                    <a:pt x="5594" y="4693"/>
                  </a:cubicBezTo>
                  <a:cubicBezTo>
                    <a:pt x="5924" y="4202"/>
                    <a:pt x="6103" y="3613"/>
                    <a:pt x="6103" y="3015"/>
                  </a:cubicBezTo>
                  <a:cubicBezTo>
                    <a:pt x="6103" y="2213"/>
                    <a:pt x="5781" y="1445"/>
                    <a:pt x="5219" y="883"/>
                  </a:cubicBezTo>
                  <a:cubicBezTo>
                    <a:pt x="4648" y="312"/>
                    <a:pt x="3881" y="0"/>
                    <a:pt x="307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28"/>
            <p:cNvSpPr/>
            <p:nvPr/>
          </p:nvSpPr>
          <p:spPr>
            <a:xfrm>
              <a:off x="4495825" y="3234798"/>
              <a:ext cx="381036" cy="202006"/>
            </a:xfrm>
            <a:custGeom>
              <a:avLst/>
              <a:gdLst/>
              <a:ahLst/>
              <a:cxnLst/>
              <a:rect l="l" t="t" r="r" b="b"/>
              <a:pathLst>
                <a:path w="4461" h="2365" extrusionOk="0">
                  <a:moveTo>
                    <a:pt x="2221" y="0"/>
                  </a:moveTo>
                  <a:cubicBezTo>
                    <a:pt x="1633" y="0"/>
                    <a:pt x="1071" y="232"/>
                    <a:pt x="651" y="651"/>
                  </a:cubicBezTo>
                  <a:cubicBezTo>
                    <a:pt x="232" y="1071"/>
                    <a:pt x="0" y="1633"/>
                    <a:pt x="0" y="2221"/>
                  </a:cubicBezTo>
                  <a:cubicBezTo>
                    <a:pt x="0" y="2257"/>
                    <a:pt x="9" y="2293"/>
                    <a:pt x="36" y="2320"/>
                  </a:cubicBezTo>
                  <a:cubicBezTo>
                    <a:pt x="62" y="2346"/>
                    <a:pt x="98" y="2364"/>
                    <a:pt x="134" y="2364"/>
                  </a:cubicBezTo>
                  <a:cubicBezTo>
                    <a:pt x="178" y="2364"/>
                    <a:pt x="214" y="2346"/>
                    <a:pt x="232" y="2320"/>
                  </a:cubicBezTo>
                  <a:cubicBezTo>
                    <a:pt x="259" y="2293"/>
                    <a:pt x="277" y="2257"/>
                    <a:pt x="277" y="2221"/>
                  </a:cubicBezTo>
                  <a:cubicBezTo>
                    <a:pt x="277" y="1704"/>
                    <a:pt x="482" y="1213"/>
                    <a:pt x="848" y="848"/>
                  </a:cubicBezTo>
                  <a:cubicBezTo>
                    <a:pt x="1213" y="482"/>
                    <a:pt x="1713" y="268"/>
                    <a:pt x="2230" y="268"/>
                  </a:cubicBezTo>
                  <a:cubicBezTo>
                    <a:pt x="2748" y="268"/>
                    <a:pt x="3247" y="482"/>
                    <a:pt x="3613" y="848"/>
                  </a:cubicBezTo>
                  <a:cubicBezTo>
                    <a:pt x="3979" y="1213"/>
                    <a:pt x="4184" y="1704"/>
                    <a:pt x="4184" y="2221"/>
                  </a:cubicBezTo>
                  <a:cubicBezTo>
                    <a:pt x="4184" y="2257"/>
                    <a:pt x="4193" y="2293"/>
                    <a:pt x="4220" y="2320"/>
                  </a:cubicBezTo>
                  <a:cubicBezTo>
                    <a:pt x="4246" y="2346"/>
                    <a:pt x="4282" y="2364"/>
                    <a:pt x="4318" y="2364"/>
                  </a:cubicBezTo>
                  <a:cubicBezTo>
                    <a:pt x="4353" y="2364"/>
                    <a:pt x="4389" y="2346"/>
                    <a:pt x="4416" y="2320"/>
                  </a:cubicBezTo>
                  <a:cubicBezTo>
                    <a:pt x="4443" y="2293"/>
                    <a:pt x="4461" y="2257"/>
                    <a:pt x="4461" y="2221"/>
                  </a:cubicBezTo>
                  <a:cubicBezTo>
                    <a:pt x="4452" y="1633"/>
                    <a:pt x="4220" y="1071"/>
                    <a:pt x="3800" y="651"/>
                  </a:cubicBezTo>
                  <a:cubicBezTo>
                    <a:pt x="3381" y="232"/>
                    <a:pt x="2810" y="0"/>
                    <a:pt x="222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28"/>
            <p:cNvSpPr/>
            <p:nvPr/>
          </p:nvSpPr>
          <p:spPr>
            <a:xfrm>
              <a:off x="4608572" y="3360529"/>
              <a:ext cx="106769" cy="107452"/>
            </a:xfrm>
            <a:custGeom>
              <a:avLst/>
              <a:gdLst/>
              <a:ahLst/>
              <a:cxnLst/>
              <a:rect l="l" t="t" r="r" b="b"/>
              <a:pathLst>
                <a:path w="1250" h="1258" extrusionOk="0">
                  <a:moveTo>
                    <a:pt x="143" y="0"/>
                  </a:moveTo>
                  <a:cubicBezTo>
                    <a:pt x="125" y="0"/>
                    <a:pt x="107" y="9"/>
                    <a:pt x="90" y="9"/>
                  </a:cubicBezTo>
                  <a:cubicBezTo>
                    <a:pt x="72" y="18"/>
                    <a:pt x="54" y="27"/>
                    <a:pt x="45" y="45"/>
                  </a:cubicBezTo>
                  <a:cubicBezTo>
                    <a:pt x="27" y="54"/>
                    <a:pt x="18" y="71"/>
                    <a:pt x="9" y="89"/>
                  </a:cubicBezTo>
                  <a:cubicBezTo>
                    <a:pt x="9" y="107"/>
                    <a:pt x="0" y="125"/>
                    <a:pt x="0" y="143"/>
                  </a:cubicBezTo>
                  <a:cubicBezTo>
                    <a:pt x="0" y="161"/>
                    <a:pt x="9" y="178"/>
                    <a:pt x="9" y="187"/>
                  </a:cubicBezTo>
                  <a:cubicBezTo>
                    <a:pt x="18" y="205"/>
                    <a:pt x="27" y="223"/>
                    <a:pt x="45" y="232"/>
                  </a:cubicBezTo>
                  <a:lnTo>
                    <a:pt x="625" y="812"/>
                  </a:lnTo>
                  <a:cubicBezTo>
                    <a:pt x="607" y="856"/>
                    <a:pt x="607" y="892"/>
                    <a:pt x="607" y="937"/>
                  </a:cubicBezTo>
                  <a:cubicBezTo>
                    <a:pt x="607" y="1017"/>
                    <a:pt x="634" y="1106"/>
                    <a:pt x="696" y="1160"/>
                  </a:cubicBezTo>
                  <a:cubicBezTo>
                    <a:pt x="759" y="1222"/>
                    <a:pt x="839" y="1258"/>
                    <a:pt x="928" y="1258"/>
                  </a:cubicBezTo>
                  <a:cubicBezTo>
                    <a:pt x="1008" y="1258"/>
                    <a:pt x="1089" y="1222"/>
                    <a:pt x="1151" y="1160"/>
                  </a:cubicBezTo>
                  <a:cubicBezTo>
                    <a:pt x="1214" y="1097"/>
                    <a:pt x="1249" y="1017"/>
                    <a:pt x="1249" y="937"/>
                  </a:cubicBezTo>
                  <a:cubicBezTo>
                    <a:pt x="1249" y="892"/>
                    <a:pt x="1240" y="848"/>
                    <a:pt x="1231" y="812"/>
                  </a:cubicBezTo>
                  <a:cubicBezTo>
                    <a:pt x="1214" y="767"/>
                    <a:pt x="1187" y="732"/>
                    <a:pt x="1160" y="705"/>
                  </a:cubicBezTo>
                  <a:cubicBezTo>
                    <a:pt x="1133" y="669"/>
                    <a:pt x="1098" y="651"/>
                    <a:pt x="1062" y="633"/>
                  </a:cubicBezTo>
                  <a:cubicBezTo>
                    <a:pt x="1017" y="616"/>
                    <a:pt x="982" y="607"/>
                    <a:pt x="937" y="598"/>
                  </a:cubicBezTo>
                  <a:cubicBezTo>
                    <a:pt x="892" y="607"/>
                    <a:pt x="857" y="607"/>
                    <a:pt x="821" y="625"/>
                  </a:cubicBezTo>
                  <a:lnTo>
                    <a:pt x="241" y="45"/>
                  </a:lnTo>
                  <a:cubicBezTo>
                    <a:pt x="223" y="27"/>
                    <a:pt x="206" y="18"/>
                    <a:pt x="197" y="9"/>
                  </a:cubicBezTo>
                  <a:cubicBezTo>
                    <a:pt x="179" y="9"/>
                    <a:pt x="161" y="0"/>
                    <a:pt x="14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4" name="Google Shape;794;p28"/>
          <p:cNvGrpSpPr/>
          <p:nvPr/>
        </p:nvGrpSpPr>
        <p:grpSpPr>
          <a:xfrm>
            <a:off x="13092710" y="9710109"/>
            <a:ext cx="914453" cy="914453"/>
            <a:chOff x="5437610" y="9710109"/>
            <a:chExt cx="914453" cy="914453"/>
          </a:xfrm>
        </p:grpSpPr>
        <p:sp>
          <p:nvSpPr>
            <p:cNvPr id="795" name="Google Shape;795;p28"/>
            <p:cNvSpPr/>
            <p:nvPr/>
          </p:nvSpPr>
          <p:spPr>
            <a:xfrm>
              <a:off x="5437610" y="9710109"/>
              <a:ext cx="914453" cy="914453"/>
            </a:xfrm>
            <a:custGeom>
              <a:avLst/>
              <a:gdLst/>
              <a:ahLst/>
              <a:cxnLst/>
              <a:rect l="l" t="t" r="r" b="b"/>
              <a:pathLst>
                <a:path w="10706" h="10706" extrusionOk="0">
                  <a:moveTo>
                    <a:pt x="5353" y="1"/>
                  </a:moveTo>
                  <a:cubicBezTo>
                    <a:pt x="2391" y="1"/>
                    <a:pt x="0" y="2400"/>
                    <a:pt x="0" y="5353"/>
                  </a:cubicBezTo>
                  <a:cubicBezTo>
                    <a:pt x="0" y="8306"/>
                    <a:pt x="2391" y="10706"/>
                    <a:pt x="5353" y="10706"/>
                  </a:cubicBezTo>
                  <a:cubicBezTo>
                    <a:pt x="8306" y="10706"/>
                    <a:pt x="10706" y="8306"/>
                    <a:pt x="10706" y="5353"/>
                  </a:cubicBezTo>
                  <a:cubicBezTo>
                    <a:pt x="10706" y="2400"/>
                    <a:pt x="8306" y="1"/>
                    <a:pt x="535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28"/>
            <p:cNvSpPr/>
            <p:nvPr/>
          </p:nvSpPr>
          <p:spPr>
            <a:xfrm>
              <a:off x="5631929" y="9910493"/>
              <a:ext cx="522056" cy="516248"/>
            </a:xfrm>
            <a:custGeom>
              <a:avLst/>
              <a:gdLst/>
              <a:ahLst/>
              <a:cxnLst/>
              <a:rect l="l" t="t" r="r" b="b"/>
              <a:pathLst>
                <a:path w="6112" h="6044" extrusionOk="0">
                  <a:moveTo>
                    <a:pt x="3089" y="268"/>
                  </a:moveTo>
                  <a:cubicBezTo>
                    <a:pt x="3445" y="268"/>
                    <a:pt x="3802" y="338"/>
                    <a:pt x="4140" y="474"/>
                  </a:cubicBezTo>
                  <a:cubicBezTo>
                    <a:pt x="4639" y="688"/>
                    <a:pt x="5067" y="1036"/>
                    <a:pt x="5371" y="1491"/>
                  </a:cubicBezTo>
                  <a:cubicBezTo>
                    <a:pt x="5674" y="1946"/>
                    <a:pt x="5835" y="2472"/>
                    <a:pt x="5835" y="3016"/>
                  </a:cubicBezTo>
                  <a:cubicBezTo>
                    <a:pt x="5835" y="3748"/>
                    <a:pt x="5549" y="4453"/>
                    <a:pt x="5032" y="4961"/>
                  </a:cubicBezTo>
                  <a:cubicBezTo>
                    <a:pt x="4514" y="5478"/>
                    <a:pt x="3818" y="5773"/>
                    <a:pt x="3087" y="5773"/>
                  </a:cubicBezTo>
                  <a:cubicBezTo>
                    <a:pt x="2543" y="5773"/>
                    <a:pt x="2008" y="5612"/>
                    <a:pt x="1553" y="5309"/>
                  </a:cubicBezTo>
                  <a:cubicBezTo>
                    <a:pt x="1107" y="5006"/>
                    <a:pt x="750" y="4577"/>
                    <a:pt x="544" y="4069"/>
                  </a:cubicBezTo>
                  <a:cubicBezTo>
                    <a:pt x="330" y="3569"/>
                    <a:pt x="277" y="3016"/>
                    <a:pt x="384" y="2481"/>
                  </a:cubicBezTo>
                  <a:cubicBezTo>
                    <a:pt x="491" y="1946"/>
                    <a:pt x="750" y="1455"/>
                    <a:pt x="1142" y="1071"/>
                  </a:cubicBezTo>
                  <a:cubicBezTo>
                    <a:pt x="1526" y="688"/>
                    <a:pt x="2016" y="420"/>
                    <a:pt x="2552" y="322"/>
                  </a:cubicBezTo>
                  <a:cubicBezTo>
                    <a:pt x="2729" y="286"/>
                    <a:pt x="2909" y="268"/>
                    <a:pt x="3089" y="268"/>
                  </a:cubicBezTo>
                  <a:close/>
                  <a:moveTo>
                    <a:pt x="3087" y="1"/>
                  </a:moveTo>
                  <a:cubicBezTo>
                    <a:pt x="2489" y="1"/>
                    <a:pt x="1900" y="170"/>
                    <a:pt x="1410" y="509"/>
                  </a:cubicBezTo>
                  <a:cubicBezTo>
                    <a:pt x="910" y="839"/>
                    <a:pt x="518" y="1312"/>
                    <a:pt x="295" y="1865"/>
                  </a:cubicBezTo>
                  <a:cubicBezTo>
                    <a:pt x="63" y="2419"/>
                    <a:pt x="0" y="3025"/>
                    <a:pt x="125" y="3605"/>
                  </a:cubicBezTo>
                  <a:cubicBezTo>
                    <a:pt x="241" y="4194"/>
                    <a:pt x="527" y="4729"/>
                    <a:pt x="946" y="5157"/>
                  </a:cubicBezTo>
                  <a:cubicBezTo>
                    <a:pt x="1374" y="5577"/>
                    <a:pt x="1909" y="5862"/>
                    <a:pt x="2498" y="5987"/>
                  </a:cubicBezTo>
                  <a:cubicBezTo>
                    <a:pt x="2688" y="6025"/>
                    <a:pt x="2881" y="6044"/>
                    <a:pt x="3074" y="6044"/>
                  </a:cubicBezTo>
                  <a:cubicBezTo>
                    <a:pt x="3470" y="6044"/>
                    <a:pt x="3866" y="5964"/>
                    <a:pt x="4238" y="5808"/>
                  </a:cubicBezTo>
                  <a:cubicBezTo>
                    <a:pt x="4791" y="5585"/>
                    <a:pt x="5264" y="5193"/>
                    <a:pt x="5594" y="4702"/>
                  </a:cubicBezTo>
                  <a:cubicBezTo>
                    <a:pt x="5933" y="4203"/>
                    <a:pt x="6111" y="3614"/>
                    <a:pt x="6111" y="3016"/>
                  </a:cubicBezTo>
                  <a:cubicBezTo>
                    <a:pt x="6102" y="2213"/>
                    <a:pt x="5790" y="1446"/>
                    <a:pt x="5219" y="884"/>
                  </a:cubicBezTo>
                  <a:cubicBezTo>
                    <a:pt x="4657" y="313"/>
                    <a:pt x="3890" y="1"/>
                    <a:pt x="308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28"/>
            <p:cNvSpPr/>
            <p:nvPr/>
          </p:nvSpPr>
          <p:spPr>
            <a:xfrm>
              <a:off x="5705045" y="9978312"/>
              <a:ext cx="381890" cy="202006"/>
            </a:xfrm>
            <a:custGeom>
              <a:avLst/>
              <a:gdLst/>
              <a:ahLst/>
              <a:cxnLst/>
              <a:rect l="l" t="t" r="r" b="b"/>
              <a:pathLst>
                <a:path w="4471" h="2365" extrusionOk="0">
                  <a:moveTo>
                    <a:pt x="2231" y="1"/>
                  </a:moveTo>
                  <a:cubicBezTo>
                    <a:pt x="1642" y="1"/>
                    <a:pt x="1071" y="233"/>
                    <a:pt x="652" y="652"/>
                  </a:cubicBezTo>
                  <a:cubicBezTo>
                    <a:pt x="242" y="1071"/>
                    <a:pt x="1" y="1633"/>
                    <a:pt x="1" y="2222"/>
                  </a:cubicBezTo>
                  <a:cubicBezTo>
                    <a:pt x="1" y="2258"/>
                    <a:pt x="19" y="2294"/>
                    <a:pt x="45" y="2320"/>
                  </a:cubicBezTo>
                  <a:cubicBezTo>
                    <a:pt x="72" y="2347"/>
                    <a:pt x="108" y="2365"/>
                    <a:pt x="143" y="2365"/>
                  </a:cubicBezTo>
                  <a:cubicBezTo>
                    <a:pt x="179" y="2365"/>
                    <a:pt x="215" y="2347"/>
                    <a:pt x="242" y="2320"/>
                  </a:cubicBezTo>
                  <a:cubicBezTo>
                    <a:pt x="268" y="2294"/>
                    <a:pt x="286" y="2258"/>
                    <a:pt x="286" y="2222"/>
                  </a:cubicBezTo>
                  <a:cubicBezTo>
                    <a:pt x="286" y="1705"/>
                    <a:pt x="491" y="1214"/>
                    <a:pt x="857" y="848"/>
                  </a:cubicBezTo>
                  <a:cubicBezTo>
                    <a:pt x="1223" y="483"/>
                    <a:pt x="1714" y="269"/>
                    <a:pt x="2231" y="269"/>
                  </a:cubicBezTo>
                  <a:cubicBezTo>
                    <a:pt x="2748" y="269"/>
                    <a:pt x="3248" y="483"/>
                    <a:pt x="3614" y="848"/>
                  </a:cubicBezTo>
                  <a:cubicBezTo>
                    <a:pt x="3979" y="1214"/>
                    <a:pt x="4185" y="1705"/>
                    <a:pt x="4185" y="2222"/>
                  </a:cubicBezTo>
                  <a:cubicBezTo>
                    <a:pt x="4185" y="2258"/>
                    <a:pt x="4203" y="2294"/>
                    <a:pt x="4229" y="2320"/>
                  </a:cubicBezTo>
                  <a:cubicBezTo>
                    <a:pt x="4256" y="2347"/>
                    <a:pt x="4292" y="2365"/>
                    <a:pt x="4327" y="2365"/>
                  </a:cubicBezTo>
                  <a:cubicBezTo>
                    <a:pt x="4363" y="2365"/>
                    <a:pt x="4399" y="2347"/>
                    <a:pt x="4426" y="2320"/>
                  </a:cubicBezTo>
                  <a:cubicBezTo>
                    <a:pt x="4452" y="2294"/>
                    <a:pt x="4470" y="2258"/>
                    <a:pt x="4470" y="2222"/>
                  </a:cubicBezTo>
                  <a:cubicBezTo>
                    <a:pt x="4461" y="1633"/>
                    <a:pt x="4220" y="1071"/>
                    <a:pt x="3801" y="652"/>
                  </a:cubicBezTo>
                  <a:cubicBezTo>
                    <a:pt x="3382" y="233"/>
                    <a:pt x="2820" y="1"/>
                    <a:pt x="223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28"/>
            <p:cNvSpPr/>
            <p:nvPr/>
          </p:nvSpPr>
          <p:spPr>
            <a:xfrm>
              <a:off x="5818561" y="10104043"/>
              <a:ext cx="106000" cy="107537"/>
            </a:xfrm>
            <a:custGeom>
              <a:avLst/>
              <a:gdLst/>
              <a:ahLst/>
              <a:cxnLst/>
              <a:rect l="l" t="t" r="r" b="b"/>
              <a:pathLst>
                <a:path w="1241" h="1259" extrusionOk="0">
                  <a:moveTo>
                    <a:pt x="135" y="1"/>
                  </a:moveTo>
                  <a:cubicBezTo>
                    <a:pt x="117" y="1"/>
                    <a:pt x="99" y="10"/>
                    <a:pt x="81" y="10"/>
                  </a:cubicBezTo>
                  <a:cubicBezTo>
                    <a:pt x="63" y="19"/>
                    <a:pt x="54" y="28"/>
                    <a:pt x="37" y="45"/>
                  </a:cubicBezTo>
                  <a:cubicBezTo>
                    <a:pt x="28" y="54"/>
                    <a:pt x="19" y="72"/>
                    <a:pt x="10" y="90"/>
                  </a:cubicBezTo>
                  <a:cubicBezTo>
                    <a:pt x="1" y="108"/>
                    <a:pt x="1" y="126"/>
                    <a:pt x="1" y="135"/>
                  </a:cubicBezTo>
                  <a:cubicBezTo>
                    <a:pt x="1" y="161"/>
                    <a:pt x="1" y="179"/>
                    <a:pt x="10" y="188"/>
                  </a:cubicBezTo>
                  <a:cubicBezTo>
                    <a:pt x="19" y="206"/>
                    <a:pt x="28" y="224"/>
                    <a:pt x="37" y="233"/>
                  </a:cubicBezTo>
                  <a:lnTo>
                    <a:pt x="616" y="822"/>
                  </a:lnTo>
                  <a:cubicBezTo>
                    <a:pt x="608" y="857"/>
                    <a:pt x="599" y="893"/>
                    <a:pt x="599" y="938"/>
                  </a:cubicBezTo>
                  <a:cubicBezTo>
                    <a:pt x="599" y="1018"/>
                    <a:pt x="634" y="1107"/>
                    <a:pt x="697" y="1161"/>
                  </a:cubicBezTo>
                  <a:cubicBezTo>
                    <a:pt x="750" y="1223"/>
                    <a:pt x="840" y="1259"/>
                    <a:pt x="920" y="1259"/>
                  </a:cubicBezTo>
                  <a:cubicBezTo>
                    <a:pt x="1009" y="1259"/>
                    <a:pt x="1089" y="1223"/>
                    <a:pt x="1152" y="1161"/>
                  </a:cubicBezTo>
                  <a:cubicBezTo>
                    <a:pt x="1205" y="1098"/>
                    <a:pt x="1241" y="1018"/>
                    <a:pt x="1241" y="938"/>
                  </a:cubicBezTo>
                  <a:cubicBezTo>
                    <a:pt x="1241" y="893"/>
                    <a:pt x="1241" y="848"/>
                    <a:pt x="1223" y="813"/>
                  </a:cubicBezTo>
                  <a:cubicBezTo>
                    <a:pt x="1205" y="768"/>
                    <a:pt x="1187" y="732"/>
                    <a:pt x="1161" y="706"/>
                  </a:cubicBezTo>
                  <a:cubicBezTo>
                    <a:pt x="1125" y="670"/>
                    <a:pt x="1089" y="652"/>
                    <a:pt x="1054" y="634"/>
                  </a:cubicBezTo>
                  <a:cubicBezTo>
                    <a:pt x="1018" y="616"/>
                    <a:pt x="973" y="607"/>
                    <a:pt x="929" y="599"/>
                  </a:cubicBezTo>
                  <a:cubicBezTo>
                    <a:pt x="893" y="607"/>
                    <a:pt x="848" y="607"/>
                    <a:pt x="813" y="625"/>
                  </a:cubicBezTo>
                  <a:lnTo>
                    <a:pt x="233" y="45"/>
                  </a:lnTo>
                  <a:cubicBezTo>
                    <a:pt x="224" y="28"/>
                    <a:pt x="206" y="19"/>
                    <a:pt x="188" y="10"/>
                  </a:cubicBezTo>
                  <a:cubicBezTo>
                    <a:pt x="170" y="10"/>
                    <a:pt x="153" y="1"/>
                    <a:pt x="1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9" name="Google Shape;799;p28"/>
          <p:cNvGrpSpPr/>
          <p:nvPr/>
        </p:nvGrpSpPr>
        <p:grpSpPr>
          <a:xfrm>
            <a:off x="12911064" y="3060724"/>
            <a:ext cx="733886" cy="733800"/>
            <a:chOff x="5255964" y="3060724"/>
            <a:chExt cx="733886" cy="733800"/>
          </a:xfrm>
        </p:grpSpPr>
        <p:sp>
          <p:nvSpPr>
            <p:cNvPr id="800" name="Google Shape;800;p28"/>
            <p:cNvSpPr/>
            <p:nvPr/>
          </p:nvSpPr>
          <p:spPr>
            <a:xfrm>
              <a:off x="5255964" y="3060724"/>
              <a:ext cx="733886" cy="733800"/>
            </a:xfrm>
            <a:custGeom>
              <a:avLst/>
              <a:gdLst/>
              <a:ahLst/>
              <a:cxnLst/>
              <a:rect l="l" t="t" r="r" b="b"/>
              <a:pathLst>
                <a:path w="8592" h="8591" extrusionOk="0">
                  <a:moveTo>
                    <a:pt x="0" y="0"/>
                  </a:moveTo>
                  <a:lnTo>
                    <a:pt x="0" y="8591"/>
                  </a:lnTo>
                  <a:lnTo>
                    <a:pt x="8591" y="8591"/>
                  </a:lnTo>
                  <a:lnTo>
                    <a:pt x="859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28"/>
            <p:cNvSpPr/>
            <p:nvPr/>
          </p:nvSpPr>
          <p:spPr>
            <a:xfrm>
              <a:off x="5416715" y="3174240"/>
              <a:ext cx="412298" cy="506767"/>
            </a:xfrm>
            <a:custGeom>
              <a:avLst/>
              <a:gdLst/>
              <a:ahLst/>
              <a:cxnLst/>
              <a:rect l="l" t="t" r="r" b="b"/>
              <a:pathLst>
                <a:path w="4827" h="5933" extrusionOk="0">
                  <a:moveTo>
                    <a:pt x="2347" y="9"/>
                  </a:moveTo>
                  <a:cubicBezTo>
                    <a:pt x="2382" y="0"/>
                    <a:pt x="2418" y="0"/>
                    <a:pt x="2445" y="9"/>
                  </a:cubicBezTo>
                  <a:lnTo>
                    <a:pt x="2677" y="98"/>
                  </a:lnTo>
                  <a:lnTo>
                    <a:pt x="2677" y="98"/>
                  </a:lnTo>
                  <a:cubicBezTo>
                    <a:pt x="3266" y="312"/>
                    <a:pt x="3872" y="393"/>
                    <a:pt x="4488" y="366"/>
                  </a:cubicBezTo>
                  <a:lnTo>
                    <a:pt x="4675" y="357"/>
                  </a:lnTo>
                  <a:cubicBezTo>
                    <a:pt x="4711" y="348"/>
                    <a:pt x="4755" y="366"/>
                    <a:pt x="4782" y="393"/>
                  </a:cubicBezTo>
                  <a:cubicBezTo>
                    <a:pt x="4809" y="420"/>
                    <a:pt x="4827" y="455"/>
                    <a:pt x="4827" y="491"/>
                  </a:cubicBezTo>
                  <a:lnTo>
                    <a:pt x="4827" y="3355"/>
                  </a:lnTo>
                  <a:cubicBezTo>
                    <a:pt x="4827" y="4086"/>
                    <a:pt x="4425" y="4755"/>
                    <a:pt x="3685" y="5192"/>
                  </a:cubicBezTo>
                  <a:lnTo>
                    <a:pt x="3685" y="5192"/>
                  </a:lnTo>
                  <a:lnTo>
                    <a:pt x="3685" y="5192"/>
                  </a:lnTo>
                  <a:lnTo>
                    <a:pt x="2481" y="5906"/>
                  </a:lnTo>
                  <a:cubicBezTo>
                    <a:pt x="2436" y="5933"/>
                    <a:pt x="2382" y="5933"/>
                    <a:pt x="2338" y="5906"/>
                  </a:cubicBezTo>
                  <a:lnTo>
                    <a:pt x="1142" y="5192"/>
                  </a:lnTo>
                  <a:lnTo>
                    <a:pt x="1134" y="5192"/>
                  </a:lnTo>
                  <a:lnTo>
                    <a:pt x="1134" y="5192"/>
                  </a:lnTo>
                  <a:cubicBezTo>
                    <a:pt x="393" y="4755"/>
                    <a:pt x="1" y="4086"/>
                    <a:pt x="1" y="3355"/>
                  </a:cubicBezTo>
                  <a:lnTo>
                    <a:pt x="1" y="491"/>
                  </a:lnTo>
                  <a:cubicBezTo>
                    <a:pt x="1" y="455"/>
                    <a:pt x="18" y="420"/>
                    <a:pt x="45" y="393"/>
                  </a:cubicBezTo>
                  <a:cubicBezTo>
                    <a:pt x="72" y="366"/>
                    <a:pt x="108" y="348"/>
                    <a:pt x="152" y="357"/>
                  </a:cubicBezTo>
                  <a:lnTo>
                    <a:pt x="304" y="366"/>
                  </a:lnTo>
                  <a:cubicBezTo>
                    <a:pt x="919" y="393"/>
                    <a:pt x="1544" y="312"/>
                    <a:pt x="2115" y="98"/>
                  </a:cubicBezTo>
                  <a:close/>
                  <a:moveTo>
                    <a:pt x="2400" y="286"/>
                  </a:moveTo>
                  <a:lnTo>
                    <a:pt x="2213" y="357"/>
                  </a:lnTo>
                  <a:cubicBezTo>
                    <a:pt x="1606" y="589"/>
                    <a:pt x="937" y="678"/>
                    <a:pt x="295" y="643"/>
                  </a:cubicBezTo>
                  <a:cubicBezTo>
                    <a:pt x="286" y="643"/>
                    <a:pt x="286" y="643"/>
                    <a:pt x="286" y="643"/>
                  </a:cubicBezTo>
                  <a:lnTo>
                    <a:pt x="277" y="643"/>
                  </a:lnTo>
                  <a:lnTo>
                    <a:pt x="277" y="3355"/>
                  </a:lnTo>
                  <a:cubicBezTo>
                    <a:pt x="277" y="3970"/>
                    <a:pt x="616" y="4559"/>
                    <a:pt x="1276" y="4951"/>
                  </a:cubicBezTo>
                  <a:lnTo>
                    <a:pt x="1276" y="4951"/>
                  </a:lnTo>
                  <a:lnTo>
                    <a:pt x="2409" y="5629"/>
                  </a:lnTo>
                  <a:lnTo>
                    <a:pt x="3542" y="4951"/>
                  </a:lnTo>
                  <a:lnTo>
                    <a:pt x="3542" y="4951"/>
                  </a:lnTo>
                  <a:cubicBezTo>
                    <a:pt x="4211" y="4559"/>
                    <a:pt x="4550" y="3970"/>
                    <a:pt x="4550" y="3355"/>
                  </a:cubicBezTo>
                  <a:lnTo>
                    <a:pt x="4550" y="643"/>
                  </a:lnTo>
                  <a:lnTo>
                    <a:pt x="4506" y="643"/>
                  </a:lnTo>
                  <a:cubicBezTo>
                    <a:pt x="4506" y="643"/>
                    <a:pt x="4506" y="643"/>
                    <a:pt x="4506" y="643"/>
                  </a:cubicBezTo>
                  <a:cubicBezTo>
                    <a:pt x="3854" y="678"/>
                    <a:pt x="3203" y="589"/>
                    <a:pt x="2588" y="357"/>
                  </a:cubicBezTo>
                  <a:lnTo>
                    <a:pt x="2579" y="357"/>
                  </a:lnTo>
                  <a:lnTo>
                    <a:pt x="2579" y="357"/>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28"/>
            <p:cNvSpPr/>
            <p:nvPr/>
          </p:nvSpPr>
          <p:spPr>
            <a:xfrm>
              <a:off x="5665102" y="3414256"/>
              <a:ext cx="96861" cy="22208"/>
            </a:xfrm>
            <a:custGeom>
              <a:avLst/>
              <a:gdLst/>
              <a:ahLst/>
              <a:cxnLst/>
              <a:rect l="l" t="t" r="r" b="b"/>
              <a:pathLst>
                <a:path w="1134" h="260" extrusionOk="0">
                  <a:moveTo>
                    <a:pt x="1" y="134"/>
                  </a:moveTo>
                  <a:cubicBezTo>
                    <a:pt x="1" y="63"/>
                    <a:pt x="63" y="0"/>
                    <a:pt x="135" y="0"/>
                  </a:cubicBezTo>
                  <a:lnTo>
                    <a:pt x="1009" y="0"/>
                  </a:lnTo>
                  <a:cubicBezTo>
                    <a:pt x="1080" y="0"/>
                    <a:pt x="1134" y="63"/>
                    <a:pt x="1134" y="134"/>
                  </a:cubicBezTo>
                  <a:cubicBezTo>
                    <a:pt x="1134" y="206"/>
                    <a:pt x="1080" y="259"/>
                    <a:pt x="1009" y="259"/>
                  </a:cubicBezTo>
                  <a:lnTo>
                    <a:pt x="135" y="259"/>
                  </a:lnTo>
                  <a:cubicBezTo>
                    <a:pt x="63" y="259"/>
                    <a:pt x="1" y="206"/>
                    <a:pt x="1" y="134"/>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28"/>
            <p:cNvSpPr/>
            <p:nvPr/>
          </p:nvSpPr>
          <p:spPr>
            <a:xfrm>
              <a:off x="5482997" y="3325852"/>
              <a:ext cx="278965" cy="99167"/>
            </a:xfrm>
            <a:custGeom>
              <a:avLst/>
              <a:gdLst/>
              <a:ahLst/>
              <a:cxnLst/>
              <a:rect l="l" t="t" r="r" b="b"/>
              <a:pathLst>
                <a:path w="3266" h="1161" extrusionOk="0">
                  <a:moveTo>
                    <a:pt x="581" y="1"/>
                  </a:moveTo>
                  <a:cubicBezTo>
                    <a:pt x="259" y="1"/>
                    <a:pt x="1" y="259"/>
                    <a:pt x="1" y="580"/>
                  </a:cubicBezTo>
                  <a:cubicBezTo>
                    <a:pt x="1" y="902"/>
                    <a:pt x="259" y="1160"/>
                    <a:pt x="581" y="1160"/>
                  </a:cubicBezTo>
                  <a:cubicBezTo>
                    <a:pt x="857" y="1160"/>
                    <a:pt x="1089" y="964"/>
                    <a:pt x="1143" y="705"/>
                  </a:cubicBezTo>
                  <a:lnTo>
                    <a:pt x="3141" y="705"/>
                  </a:lnTo>
                  <a:cubicBezTo>
                    <a:pt x="3212" y="705"/>
                    <a:pt x="3266" y="652"/>
                    <a:pt x="3266" y="580"/>
                  </a:cubicBezTo>
                  <a:cubicBezTo>
                    <a:pt x="3266" y="509"/>
                    <a:pt x="3212" y="455"/>
                    <a:pt x="3141" y="455"/>
                  </a:cubicBezTo>
                  <a:lnTo>
                    <a:pt x="1143" y="455"/>
                  </a:lnTo>
                  <a:cubicBezTo>
                    <a:pt x="1089" y="197"/>
                    <a:pt x="857" y="1"/>
                    <a:pt x="581" y="1"/>
                  </a:cubicBezTo>
                  <a:close/>
                  <a:moveTo>
                    <a:pt x="259" y="580"/>
                  </a:moveTo>
                  <a:cubicBezTo>
                    <a:pt x="259" y="402"/>
                    <a:pt x="402" y="259"/>
                    <a:pt x="581" y="259"/>
                  </a:cubicBezTo>
                  <a:cubicBezTo>
                    <a:pt x="759" y="259"/>
                    <a:pt x="902" y="402"/>
                    <a:pt x="902" y="580"/>
                  </a:cubicBezTo>
                  <a:cubicBezTo>
                    <a:pt x="902" y="759"/>
                    <a:pt x="759" y="902"/>
                    <a:pt x="581" y="902"/>
                  </a:cubicBezTo>
                  <a:cubicBezTo>
                    <a:pt x="402" y="902"/>
                    <a:pt x="259" y="759"/>
                    <a:pt x="259" y="58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4" name="Google Shape;804;p28"/>
          <p:cNvGrpSpPr/>
          <p:nvPr/>
        </p:nvGrpSpPr>
        <p:grpSpPr>
          <a:xfrm>
            <a:off x="14616374" y="9709000"/>
            <a:ext cx="914453" cy="914453"/>
            <a:chOff x="6961274" y="9709000"/>
            <a:chExt cx="914453" cy="914453"/>
          </a:xfrm>
        </p:grpSpPr>
        <p:sp>
          <p:nvSpPr>
            <p:cNvPr id="805" name="Google Shape;805;p28"/>
            <p:cNvSpPr/>
            <p:nvPr/>
          </p:nvSpPr>
          <p:spPr>
            <a:xfrm>
              <a:off x="6961274" y="9709000"/>
              <a:ext cx="914453" cy="914453"/>
            </a:xfrm>
            <a:custGeom>
              <a:avLst/>
              <a:gdLst/>
              <a:ahLst/>
              <a:cxnLst/>
              <a:rect l="l" t="t" r="r" b="b"/>
              <a:pathLst>
                <a:path w="10706" h="10706" extrusionOk="0">
                  <a:moveTo>
                    <a:pt x="5353" y="1"/>
                  </a:moveTo>
                  <a:cubicBezTo>
                    <a:pt x="2391" y="1"/>
                    <a:pt x="1" y="2400"/>
                    <a:pt x="1" y="5353"/>
                  </a:cubicBezTo>
                  <a:cubicBezTo>
                    <a:pt x="1" y="8306"/>
                    <a:pt x="2391" y="10706"/>
                    <a:pt x="5353" y="10706"/>
                  </a:cubicBezTo>
                  <a:cubicBezTo>
                    <a:pt x="8306" y="10706"/>
                    <a:pt x="10706" y="8306"/>
                    <a:pt x="10706" y="5353"/>
                  </a:cubicBezTo>
                  <a:cubicBezTo>
                    <a:pt x="10706" y="2400"/>
                    <a:pt x="8306" y="1"/>
                    <a:pt x="535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28"/>
            <p:cNvSpPr/>
            <p:nvPr/>
          </p:nvSpPr>
          <p:spPr>
            <a:xfrm>
              <a:off x="7207440" y="9907932"/>
              <a:ext cx="412298" cy="507536"/>
            </a:xfrm>
            <a:custGeom>
              <a:avLst/>
              <a:gdLst/>
              <a:ahLst/>
              <a:cxnLst/>
              <a:rect l="l" t="t" r="r" b="b"/>
              <a:pathLst>
                <a:path w="4827" h="5942" extrusionOk="0">
                  <a:moveTo>
                    <a:pt x="2346" y="18"/>
                  </a:moveTo>
                  <a:cubicBezTo>
                    <a:pt x="2382" y="0"/>
                    <a:pt x="2418" y="0"/>
                    <a:pt x="2444" y="18"/>
                  </a:cubicBezTo>
                  <a:lnTo>
                    <a:pt x="2676" y="98"/>
                  </a:lnTo>
                  <a:lnTo>
                    <a:pt x="2676" y="98"/>
                  </a:lnTo>
                  <a:cubicBezTo>
                    <a:pt x="3265" y="312"/>
                    <a:pt x="3872" y="402"/>
                    <a:pt x="4487" y="375"/>
                  </a:cubicBezTo>
                  <a:lnTo>
                    <a:pt x="4675" y="357"/>
                  </a:lnTo>
                  <a:cubicBezTo>
                    <a:pt x="4710" y="357"/>
                    <a:pt x="4755" y="366"/>
                    <a:pt x="4782" y="393"/>
                  </a:cubicBezTo>
                  <a:cubicBezTo>
                    <a:pt x="4808" y="419"/>
                    <a:pt x="4826" y="455"/>
                    <a:pt x="4826" y="500"/>
                  </a:cubicBezTo>
                  <a:lnTo>
                    <a:pt x="4826" y="3354"/>
                  </a:lnTo>
                  <a:cubicBezTo>
                    <a:pt x="4826" y="4086"/>
                    <a:pt x="4425" y="4764"/>
                    <a:pt x="3684" y="5192"/>
                  </a:cubicBezTo>
                  <a:lnTo>
                    <a:pt x="3684" y="5192"/>
                  </a:lnTo>
                  <a:lnTo>
                    <a:pt x="3684" y="5192"/>
                  </a:lnTo>
                  <a:lnTo>
                    <a:pt x="2480" y="5915"/>
                  </a:lnTo>
                  <a:cubicBezTo>
                    <a:pt x="2435" y="5941"/>
                    <a:pt x="2382" y="5941"/>
                    <a:pt x="2337" y="5915"/>
                  </a:cubicBezTo>
                  <a:lnTo>
                    <a:pt x="1142" y="5192"/>
                  </a:lnTo>
                  <a:lnTo>
                    <a:pt x="1133" y="5192"/>
                  </a:lnTo>
                  <a:lnTo>
                    <a:pt x="1133" y="5192"/>
                  </a:lnTo>
                  <a:cubicBezTo>
                    <a:pt x="393" y="4764"/>
                    <a:pt x="0" y="4086"/>
                    <a:pt x="0" y="3354"/>
                  </a:cubicBezTo>
                  <a:lnTo>
                    <a:pt x="0" y="500"/>
                  </a:lnTo>
                  <a:cubicBezTo>
                    <a:pt x="0" y="455"/>
                    <a:pt x="18" y="419"/>
                    <a:pt x="45" y="393"/>
                  </a:cubicBezTo>
                  <a:cubicBezTo>
                    <a:pt x="71" y="366"/>
                    <a:pt x="107" y="357"/>
                    <a:pt x="152" y="357"/>
                  </a:cubicBezTo>
                  <a:lnTo>
                    <a:pt x="303" y="375"/>
                  </a:lnTo>
                  <a:cubicBezTo>
                    <a:pt x="919" y="402"/>
                    <a:pt x="1543" y="312"/>
                    <a:pt x="2114" y="98"/>
                  </a:cubicBezTo>
                  <a:close/>
                  <a:moveTo>
                    <a:pt x="2400" y="294"/>
                  </a:moveTo>
                  <a:lnTo>
                    <a:pt x="2212" y="366"/>
                  </a:lnTo>
                  <a:cubicBezTo>
                    <a:pt x="1606" y="589"/>
                    <a:pt x="937" y="678"/>
                    <a:pt x="294" y="651"/>
                  </a:cubicBezTo>
                  <a:cubicBezTo>
                    <a:pt x="285" y="651"/>
                    <a:pt x="285" y="651"/>
                    <a:pt x="285" y="651"/>
                  </a:cubicBezTo>
                  <a:lnTo>
                    <a:pt x="277" y="651"/>
                  </a:lnTo>
                  <a:lnTo>
                    <a:pt x="277" y="3354"/>
                  </a:lnTo>
                  <a:cubicBezTo>
                    <a:pt x="277" y="3979"/>
                    <a:pt x="616" y="4568"/>
                    <a:pt x="1276" y="4951"/>
                  </a:cubicBezTo>
                  <a:lnTo>
                    <a:pt x="1276" y="4951"/>
                  </a:lnTo>
                  <a:lnTo>
                    <a:pt x="2409" y="5629"/>
                  </a:lnTo>
                  <a:lnTo>
                    <a:pt x="3542" y="4951"/>
                  </a:lnTo>
                  <a:lnTo>
                    <a:pt x="3542" y="4951"/>
                  </a:lnTo>
                  <a:cubicBezTo>
                    <a:pt x="4211" y="4568"/>
                    <a:pt x="4550" y="3979"/>
                    <a:pt x="4550" y="3354"/>
                  </a:cubicBezTo>
                  <a:lnTo>
                    <a:pt x="4550" y="651"/>
                  </a:lnTo>
                  <a:lnTo>
                    <a:pt x="4505" y="651"/>
                  </a:lnTo>
                  <a:lnTo>
                    <a:pt x="4505" y="651"/>
                  </a:lnTo>
                  <a:cubicBezTo>
                    <a:pt x="3854" y="678"/>
                    <a:pt x="3203" y="589"/>
                    <a:pt x="2587" y="366"/>
                  </a:cubicBezTo>
                  <a:lnTo>
                    <a:pt x="2578" y="366"/>
                  </a:lnTo>
                  <a:lnTo>
                    <a:pt x="2578" y="366"/>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28"/>
            <p:cNvSpPr/>
            <p:nvPr/>
          </p:nvSpPr>
          <p:spPr>
            <a:xfrm>
              <a:off x="7455827" y="10148716"/>
              <a:ext cx="96861" cy="22122"/>
            </a:xfrm>
            <a:custGeom>
              <a:avLst/>
              <a:gdLst/>
              <a:ahLst/>
              <a:cxnLst/>
              <a:rect l="l" t="t" r="r" b="b"/>
              <a:pathLst>
                <a:path w="1134" h="259" extrusionOk="0">
                  <a:moveTo>
                    <a:pt x="0" y="125"/>
                  </a:moveTo>
                  <a:cubicBezTo>
                    <a:pt x="0" y="54"/>
                    <a:pt x="63" y="0"/>
                    <a:pt x="134" y="0"/>
                  </a:cubicBezTo>
                  <a:lnTo>
                    <a:pt x="1008" y="0"/>
                  </a:lnTo>
                  <a:cubicBezTo>
                    <a:pt x="1080" y="0"/>
                    <a:pt x="1133" y="54"/>
                    <a:pt x="1133" y="125"/>
                  </a:cubicBezTo>
                  <a:cubicBezTo>
                    <a:pt x="1133" y="196"/>
                    <a:pt x="1080" y="259"/>
                    <a:pt x="1008" y="259"/>
                  </a:cubicBezTo>
                  <a:lnTo>
                    <a:pt x="134" y="259"/>
                  </a:lnTo>
                  <a:cubicBezTo>
                    <a:pt x="63" y="259"/>
                    <a:pt x="0" y="196"/>
                    <a:pt x="0" y="12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28"/>
            <p:cNvSpPr/>
            <p:nvPr/>
          </p:nvSpPr>
          <p:spPr>
            <a:xfrm>
              <a:off x="7273722" y="10060312"/>
              <a:ext cx="278965" cy="98398"/>
            </a:xfrm>
            <a:custGeom>
              <a:avLst/>
              <a:gdLst/>
              <a:ahLst/>
              <a:cxnLst/>
              <a:rect l="l" t="t" r="r" b="b"/>
              <a:pathLst>
                <a:path w="3266" h="1152" extrusionOk="0">
                  <a:moveTo>
                    <a:pt x="580" y="0"/>
                  </a:moveTo>
                  <a:cubicBezTo>
                    <a:pt x="259" y="0"/>
                    <a:pt x="0" y="259"/>
                    <a:pt x="0" y="571"/>
                  </a:cubicBezTo>
                  <a:cubicBezTo>
                    <a:pt x="0" y="892"/>
                    <a:pt x="259" y="1151"/>
                    <a:pt x="580" y="1151"/>
                  </a:cubicBezTo>
                  <a:cubicBezTo>
                    <a:pt x="857" y="1151"/>
                    <a:pt x="1089" y="964"/>
                    <a:pt x="1142" y="705"/>
                  </a:cubicBezTo>
                  <a:lnTo>
                    <a:pt x="3140" y="705"/>
                  </a:lnTo>
                  <a:cubicBezTo>
                    <a:pt x="3212" y="705"/>
                    <a:pt x="3265" y="643"/>
                    <a:pt x="3265" y="571"/>
                  </a:cubicBezTo>
                  <a:cubicBezTo>
                    <a:pt x="3265" y="509"/>
                    <a:pt x="3212" y="446"/>
                    <a:pt x="3140" y="446"/>
                  </a:cubicBezTo>
                  <a:lnTo>
                    <a:pt x="1142" y="446"/>
                  </a:lnTo>
                  <a:cubicBezTo>
                    <a:pt x="1089" y="188"/>
                    <a:pt x="857" y="0"/>
                    <a:pt x="580" y="0"/>
                  </a:cubicBezTo>
                  <a:close/>
                  <a:moveTo>
                    <a:pt x="259" y="571"/>
                  </a:moveTo>
                  <a:cubicBezTo>
                    <a:pt x="259" y="402"/>
                    <a:pt x="402" y="250"/>
                    <a:pt x="580" y="250"/>
                  </a:cubicBezTo>
                  <a:cubicBezTo>
                    <a:pt x="758" y="250"/>
                    <a:pt x="901" y="402"/>
                    <a:pt x="901" y="571"/>
                  </a:cubicBezTo>
                  <a:cubicBezTo>
                    <a:pt x="901" y="750"/>
                    <a:pt x="758" y="901"/>
                    <a:pt x="580" y="901"/>
                  </a:cubicBezTo>
                  <a:cubicBezTo>
                    <a:pt x="402" y="901"/>
                    <a:pt x="259" y="750"/>
                    <a:pt x="259" y="57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9" name="Google Shape;809;p28"/>
          <p:cNvGrpSpPr/>
          <p:nvPr/>
        </p:nvGrpSpPr>
        <p:grpSpPr>
          <a:xfrm>
            <a:off x="14055349" y="3065535"/>
            <a:ext cx="733886" cy="733800"/>
            <a:chOff x="6400249" y="3065535"/>
            <a:chExt cx="733886" cy="733800"/>
          </a:xfrm>
        </p:grpSpPr>
        <p:sp>
          <p:nvSpPr>
            <p:cNvPr id="810" name="Google Shape;810;p28"/>
            <p:cNvSpPr/>
            <p:nvPr/>
          </p:nvSpPr>
          <p:spPr>
            <a:xfrm>
              <a:off x="6400249" y="3065535"/>
              <a:ext cx="733886" cy="733800"/>
            </a:xfrm>
            <a:custGeom>
              <a:avLst/>
              <a:gdLst/>
              <a:ahLst/>
              <a:cxnLst/>
              <a:rect l="l" t="t" r="r" b="b"/>
              <a:pathLst>
                <a:path w="8592" h="8591" extrusionOk="0">
                  <a:moveTo>
                    <a:pt x="1" y="0"/>
                  </a:moveTo>
                  <a:lnTo>
                    <a:pt x="1" y="8591"/>
                  </a:lnTo>
                  <a:lnTo>
                    <a:pt x="8592" y="8591"/>
                  </a:lnTo>
                  <a:lnTo>
                    <a:pt x="859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28"/>
            <p:cNvSpPr/>
            <p:nvPr/>
          </p:nvSpPr>
          <p:spPr>
            <a:xfrm>
              <a:off x="6562538" y="3217916"/>
              <a:ext cx="419217" cy="181421"/>
            </a:xfrm>
            <a:custGeom>
              <a:avLst/>
              <a:gdLst/>
              <a:ahLst/>
              <a:cxnLst/>
              <a:rect l="l" t="t" r="r" b="b"/>
              <a:pathLst>
                <a:path w="4908" h="2124" extrusionOk="0">
                  <a:moveTo>
                    <a:pt x="4346" y="223"/>
                  </a:moveTo>
                  <a:lnTo>
                    <a:pt x="554" y="223"/>
                  </a:lnTo>
                  <a:cubicBezTo>
                    <a:pt x="367" y="223"/>
                    <a:pt x="224" y="375"/>
                    <a:pt x="224" y="562"/>
                  </a:cubicBezTo>
                  <a:lnTo>
                    <a:pt x="224" y="1561"/>
                  </a:lnTo>
                  <a:cubicBezTo>
                    <a:pt x="224" y="1749"/>
                    <a:pt x="367" y="1900"/>
                    <a:pt x="554" y="1900"/>
                  </a:cubicBezTo>
                  <a:lnTo>
                    <a:pt x="4346" y="1900"/>
                  </a:lnTo>
                  <a:cubicBezTo>
                    <a:pt x="4533" y="1900"/>
                    <a:pt x="4685" y="1749"/>
                    <a:pt x="4685" y="1561"/>
                  </a:cubicBezTo>
                  <a:lnTo>
                    <a:pt x="4685" y="562"/>
                  </a:lnTo>
                  <a:cubicBezTo>
                    <a:pt x="4685" y="375"/>
                    <a:pt x="4533" y="223"/>
                    <a:pt x="4346" y="223"/>
                  </a:cubicBezTo>
                  <a:close/>
                  <a:moveTo>
                    <a:pt x="554" y="0"/>
                  </a:moveTo>
                  <a:cubicBezTo>
                    <a:pt x="242" y="0"/>
                    <a:pt x="1" y="250"/>
                    <a:pt x="1" y="562"/>
                  </a:cubicBezTo>
                  <a:lnTo>
                    <a:pt x="1" y="1561"/>
                  </a:lnTo>
                  <a:cubicBezTo>
                    <a:pt x="1" y="1874"/>
                    <a:pt x="242" y="2123"/>
                    <a:pt x="554" y="2123"/>
                  </a:cubicBezTo>
                  <a:lnTo>
                    <a:pt x="4346" y="2123"/>
                  </a:lnTo>
                  <a:cubicBezTo>
                    <a:pt x="4658" y="2123"/>
                    <a:pt x="4908" y="1874"/>
                    <a:pt x="4908" y="1561"/>
                  </a:cubicBezTo>
                  <a:lnTo>
                    <a:pt x="4908" y="562"/>
                  </a:lnTo>
                  <a:cubicBezTo>
                    <a:pt x="4908" y="250"/>
                    <a:pt x="4658" y="0"/>
                    <a:pt x="434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28"/>
            <p:cNvSpPr/>
            <p:nvPr/>
          </p:nvSpPr>
          <p:spPr>
            <a:xfrm>
              <a:off x="6628905" y="3294106"/>
              <a:ext cx="29041" cy="29041"/>
            </a:xfrm>
            <a:custGeom>
              <a:avLst/>
              <a:gdLst/>
              <a:ahLst/>
              <a:cxnLst/>
              <a:rect l="l" t="t" r="r" b="b"/>
              <a:pathLst>
                <a:path w="340" h="340" extrusionOk="0">
                  <a:moveTo>
                    <a:pt x="170" y="0"/>
                  </a:moveTo>
                  <a:cubicBezTo>
                    <a:pt x="71" y="0"/>
                    <a:pt x="0" y="72"/>
                    <a:pt x="0" y="170"/>
                  </a:cubicBezTo>
                  <a:cubicBezTo>
                    <a:pt x="0" y="259"/>
                    <a:pt x="71" y="339"/>
                    <a:pt x="170" y="339"/>
                  </a:cubicBezTo>
                  <a:cubicBezTo>
                    <a:pt x="259" y="339"/>
                    <a:pt x="339" y="259"/>
                    <a:pt x="339" y="170"/>
                  </a:cubicBezTo>
                  <a:cubicBezTo>
                    <a:pt x="339" y="72"/>
                    <a:pt x="259" y="0"/>
                    <a:pt x="17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28"/>
            <p:cNvSpPr/>
            <p:nvPr/>
          </p:nvSpPr>
          <p:spPr>
            <a:xfrm>
              <a:off x="6695956" y="3294106"/>
              <a:ext cx="28272" cy="29041"/>
            </a:xfrm>
            <a:custGeom>
              <a:avLst/>
              <a:gdLst/>
              <a:ahLst/>
              <a:cxnLst/>
              <a:rect l="l" t="t" r="r" b="b"/>
              <a:pathLst>
                <a:path w="331" h="340" extrusionOk="0">
                  <a:moveTo>
                    <a:pt x="161" y="0"/>
                  </a:moveTo>
                  <a:cubicBezTo>
                    <a:pt x="72" y="0"/>
                    <a:pt x="0" y="72"/>
                    <a:pt x="0" y="170"/>
                  </a:cubicBezTo>
                  <a:cubicBezTo>
                    <a:pt x="0" y="259"/>
                    <a:pt x="72" y="339"/>
                    <a:pt x="161" y="339"/>
                  </a:cubicBezTo>
                  <a:cubicBezTo>
                    <a:pt x="259" y="339"/>
                    <a:pt x="330" y="259"/>
                    <a:pt x="330" y="170"/>
                  </a:cubicBezTo>
                  <a:cubicBezTo>
                    <a:pt x="330" y="72"/>
                    <a:pt x="259" y="0"/>
                    <a:pt x="16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28"/>
            <p:cNvSpPr/>
            <p:nvPr/>
          </p:nvSpPr>
          <p:spPr>
            <a:xfrm>
              <a:off x="6562538" y="3456394"/>
              <a:ext cx="419217" cy="180653"/>
            </a:xfrm>
            <a:custGeom>
              <a:avLst/>
              <a:gdLst/>
              <a:ahLst/>
              <a:cxnLst/>
              <a:rect l="l" t="t" r="r" b="b"/>
              <a:pathLst>
                <a:path w="4908" h="2115" extrusionOk="0">
                  <a:moveTo>
                    <a:pt x="4346" y="224"/>
                  </a:moveTo>
                  <a:lnTo>
                    <a:pt x="554" y="224"/>
                  </a:lnTo>
                  <a:cubicBezTo>
                    <a:pt x="367" y="224"/>
                    <a:pt x="224" y="366"/>
                    <a:pt x="224" y="554"/>
                  </a:cubicBezTo>
                  <a:lnTo>
                    <a:pt x="224" y="1562"/>
                  </a:lnTo>
                  <a:cubicBezTo>
                    <a:pt x="224" y="1740"/>
                    <a:pt x="367" y="1892"/>
                    <a:pt x="554" y="1892"/>
                  </a:cubicBezTo>
                  <a:lnTo>
                    <a:pt x="4346" y="1892"/>
                  </a:lnTo>
                  <a:cubicBezTo>
                    <a:pt x="4533" y="1892"/>
                    <a:pt x="4685" y="1740"/>
                    <a:pt x="4685" y="1562"/>
                  </a:cubicBezTo>
                  <a:lnTo>
                    <a:pt x="4685" y="554"/>
                  </a:lnTo>
                  <a:cubicBezTo>
                    <a:pt x="4685" y="366"/>
                    <a:pt x="4533" y="224"/>
                    <a:pt x="4346" y="224"/>
                  </a:cubicBezTo>
                  <a:close/>
                  <a:moveTo>
                    <a:pt x="554" y="0"/>
                  </a:moveTo>
                  <a:cubicBezTo>
                    <a:pt x="242" y="0"/>
                    <a:pt x="1" y="241"/>
                    <a:pt x="1" y="554"/>
                  </a:cubicBezTo>
                  <a:lnTo>
                    <a:pt x="1" y="1562"/>
                  </a:lnTo>
                  <a:cubicBezTo>
                    <a:pt x="1" y="1865"/>
                    <a:pt x="242" y="2115"/>
                    <a:pt x="554" y="2115"/>
                  </a:cubicBezTo>
                  <a:lnTo>
                    <a:pt x="4346" y="2115"/>
                  </a:lnTo>
                  <a:cubicBezTo>
                    <a:pt x="4658" y="2115"/>
                    <a:pt x="4908" y="1865"/>
                    <a:pt x="4908" y="1562"/>
                  </a:cubicBezTo>
                  <a:lnTo>
                    <a:pt x="4908" y="554"/>
                  </a:lnTo>
                  <a:cubicBezTo>
                    <a:pt x="4908" y="241"/>
                    <a:pt x="4658" y="0"/>
                    <a:pt x="434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28"/>
            <p:cNvSpPr/>
            <p:nvPr/>
          </p:nvSpPr>
          <p:spPr>
            <a:xfrm>
              <a:off x="6628905" y="3532584"/>
              <a:ext cx="29041" cy="28272"/>
            </a:xfrm>
            <a:custGeom>
              <a:avLst/>
              <a:gdLst/>
              <a:ahLst/>
              <a:cxnLst/>
              <a:rect l="l" t="t" r="r" b="b"/>
              <a:pathLst>
                <a:path w="340" h="331" extrusionOk="0">
                  <a:moveTo>
                    <a:pt x="170" y="1"/>
                  </a:moveTo>
                  <a:cubicBezTo>
                    <a:pt x="71" y="1"/>
                    <a:pt x="0" y="72"/>
                    <a:pt x="0" y="161"/>
                  </a:cubicBezTo>
                  <a:cubicBezTo>
                    <a:pt x="0" y="259"/>
                    <a:pt x="71" y="331"/>
                    <a:pt x="170" y="331"/>
                  </a:cubicBezTo>
                  <a:cubicBezTo>
                    <a:pt x="259" y="331"/>
                    <a:pt x="339" y="259"/>
                    <a:pt x="339" y="161"/>
                  </a:cubicBezTo>
                  <a:cubicBezTo>
                    <a:pt x="339" y="72"/>
                    <a:pt x="259" y="1"/>
                    <a:pt x="17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28"/>
            <p:cNvSpPr/>
            <p:nvPr/>
          </p:nvSpPr>
          <p:spPr>
            <a:xfrm>
              <a:off x="6695956" y="3532584"/>
              <a:ext cx="28272" cy="28272"/>
            </a:xfrm>
            <a:custGeom>
              <a:avLst/>
              <a:gdLst/>
              <a:ahLst/>
              <a:cxnLst/>
              <a:rect l="l" t="t" r="r" b="b"/>
              <a:pathLst>
                <a:path w="331" h="331" extrusionOk="0">
                  <a:moveTo>
                    <a:pt x="161" y="1"/>
                  </a:moveTo>
                  <a:cubicBezTo>
                    <a:pt x="72" y="1"/>
                    <a:pt x="0" y="72"/>
                    <a:pt x="0" y="161"/>
                  </a:cubicBezTo>
                  <a:cubicBezTo>
                    <a:pt x="0" y="259"/>
                    <a:pt x="72" y="331"/>
                    <a:pt x="161" y="331"/>
                  </a:cubicBezTo>
                  <a:cubicBezTo>
                    <a:pt x="259" y="331"/>
                    <a:pt x="330" y="259"/>
                    <a:pt x="330" y="161"/>
                  </a:cubicBezTo>
                  <a:cubicBezTo>
                    <a:pt x="330" y="72"/>
                    <a:pt x="259" y="1"/>
                    <a:pt x="16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7" name="Google Shape;817;p28"/>
          <p:cNvGrpSpPr/>
          <p:nvPr/>
        </p:nvGrpSpPr>
        <p:grpSpPr>
          <a:xfrm>
            <a:off x="16141696" y="9713812"/>
            <a:ext cx="914453" cy="914453"/>
            <a:chOff x="8486596" y="9713812"/>
            <a:chExt cx="914453" cy="914453"/>
          </a:xfrm>
        </p:grpSpPr>
        <p:sp>
          <p:nvSpPr>
            <p:cNvPr id="818" name="Google Shape;818;p28"/>
            <p:cNvSpPr/>
            <p:nvPr/>
          </p:nvSpPr>
          <p:spPr>
            <a:xfrm>
              <a:off x="8486596" y="9713812"/>
              <a:ext cx="914453" cy="914453"/>
            </a:xfrm>
            <a:custGeom>
              <a:avLst/>
              <a:gdLst/>
              <a:ahLst/>
              <a:cxnLst/>
              <a:rect l="l" t="t" r="r" b="b"/>
              <a:pathLst>
                <a:path w="10706" h="10706" extrusionOk="0">
                  <a:moveTo>
                    <a:pt x="5353" y="1"/>
                  </a:moveTo>
                  <a:cubicBezTo>
                    <a:pt x="2391" y="1"/>
                    <a:pt x="1" y="2400"/>
                    <a:pt x="1" y="5353"/>
                  </a:cubicBezTo>
                  <a:cubicBezTo>
                    <a:pt x="1" y="8306"/>
                    <a:pt x="2391" y="10706"/>
                    <a:pt x="5353" y="10706"/>
                  </a:cubicBezTo>
                  <a:cubicBezTo>
                    <a:pt x="8306" y="10706"/>
                    <a:pt x="10706" y="8306"/>
                    <a:pt x="10706" y="5353"/>
                  </a:cubicBezTo>
                  <a:cubicBezTo>
                    <a:pt x="10706" y="2400"/>
                    <a:pt x="8306" y="1"/>
                    <a:pt x="535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28"/>
            <p:cNvSpPr/>
            <p:nvPr/>
          </p:nvSpPr>
          <p:spPr>
            <a:xfrm>
              <a:off x="8734214" y="9952290"/>
              <a:ext cx="419217" cy="180738"/>
            </a:xfrm>
            <a:custGeom>
              <a:avLst/>
              <a:gdLst/>
              <a:ahLst/>
              <a:cxnLst/>
              <a:rect l="l" t="t" r="r" b="b"/>
              <a:pathLst>
                <a:path w="4908" h="2116" extrusionOk="0">
                  <a:moveTo>
                    <a:pt x="4345" y="224"/>
                  </a:moveTo>
                  <a:lnTo>
                    <a:pt x="554" y="224"/>
                  </a:lnTo>
                  <a:cubicBezTo>
                    <a:pt x="367" y="224"/>
                    <a:pt x="224" y="367"/>
                    <a:pt x="224" y="554"/>
                  </a:cubicBezTo>
                  <a:lnTo>
                    <a:pt x="224" y="1562"/>
                  </a:lnTo>
                  <a:cubicBezTo>
                    <a:pt x="224" y="1741"/>
                    <a:pt x="367" y="1892"/>
                    <a:pt x="554" y="1892"/>
                  </a:cubicBezTo>
                  <a:lnTo>
                    <a:pt x="4345" y="1892"/>
                  </a:lnTo>
                  <a:cubicBezTo>
                    <a:pt x="4533" y="1892"/>
                    <a:pt x="4684" y="1741"/>
                    <a:pt x="4684" y="1562"/>
                  </a:cubicBezTo>
                  <a:lnTo>
                    <a:pt x="4684" y="554"/>
                  </a:lnTo>
                  <a:cubicBezTo>
                    <a:pt x="4684" y="367"/>
                    <a:pt x="4533" y="224"/>
                    <a:pt x="4345" y="224"/>
                  </a:cubicBezTo>
                  <a:close/>
                  <a:moveTo>
                    <a:pt x="554" y="1"/>
                  </a:moveTo>
                  <a:cubicBezTo>
                    <a:pt x="242" y="1"/>
                    <a:pt x="1" y="251"/>
                    <a:pt x="1" y="554"/>
                  </a:cubicBezTo>
                  <a:lnTo>
                    <a:pt x="1" y="1562"/>
                  </a:lnTo>
                  <a:cubicBezTo>
                    <a:pt x="1" y="1865"/>
                    <a:pt x="242" y="2115"/>
                    <a:pt x="554" y="2115"/>
                  </a:cubicBezTo>
                  <a:lnTo>
                    <a:pt x="4345" y="2115"/>
                  </a:lnTo>
                  <a:cubicBezTo>
                    <a:pt x="4658" y="2115"/>
                    <a:pt x="4908" y="1865"/>
                    <a:pt x="4908" y="1562"/>
                  </a:cubicBezTo>
                  <a:lnTo>
                    <a:pt x="4908" y="554"/>
                  </a:lnTo>
                  <a:cubicBezTo>
                    <a:pt x="4908" y="251"/>
                    <a:pt x="4658" y="1"/>
                    <a:pt x="434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28"/>
            <p:cNvSpPr/>
            <p:nvPr/>
          </p:nvSpPr>
          <p:spPr>
            <a:xfrm>
              <a:off x="8800582" y="10028566"/>
              <a:ext cx="29041" cy="28272"/>
            </a:xfrm>
            <a:custGeom>
              <a:avLst/>
              <a:gdLst/>
              <a:ahLst/>
              <a:cxnLst/>
              <a:rect l="l" t="t" r="r" b="b"/>
              <a:pathLst>
                <a:path w="340" h="331" extrusionOk="0">
                  <a:moveTo>
                    <a:pt x="170" y="0"/>
                  </a:moveTo>
                  <a:cubicBezTo>
                    <a:pt x="71" y="0"/>
                    <a:pt x="0" y="71"/>
                    <a:pt x="0" y="161"/>
                  </a:cubicBezTo>
                  <a:cubicBezTo>
                    <a:pt x="0" y="259"/>
                    <a:pt x="71" y="330"/>
                    <a:pt x="170" y="330"/>
                  </a:cubicBezTo>
                  <a:cubicBezTo>
                    <a:pt x="259" y="330"/>
                    <a:pt x="339" y="259"/>
                    <a:pt x="339" y="161"/>
                  </a:cubicBezTo>
                  <a:cubicBezTo>
                    <a:pt x="339" y="71"/>
                    <a:pt x="259" y="0"/>
                    <a:pt x="17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28"/>
            <p:cNvSpPr/>
            <p:nvPr/>
          </p:nvSpPr>
          <p:spPr>
            <a:xfrm>
              <a:off x="8867632" y="10028566"/>
              <a:ext cx="28272" cy="28272"/>
            </a:xfrm>
            <a:custGeom>
              <a:avLst/>
              <a:gdLst/>
              <a:ahLst/>
              <a:cxnLst/>
              <a:rect l="l" t="t" r="r" b="b"/>
              <a:pathLst>
                <a:path w="331" h="331" extrusionOk="0">
                  <a:moveTo>
                    <a:pt x="161" y="0"/>
                  </a:moveTo>
                  <a:cubicBezTo>
                    <a:pt x="71" y="0"/>
                    <a:pt x="0" y="71"/>
                    <a:pt x="0" y="161"/>
                  </a:cubicBezTo>
                  <a:cubicBezTo>
                    <a:pt x="0" y="259"/>
                    <a:pt x="71" y="330"/>
                    <a:pt x="161" y="330"/>
                  </a:cubicBezTo>
                  <a:cubicBezTo>
                    <a:pt x="259" y="330"/>
                    <a:pt x="330" y="259"/>
                    <a:pt x="330" y="161"/>
                  </a:cubicBezTo>
                  <a:cubicBezTo>
                    <a:pt x="330" y="71"/>
                    <a:pt x="259" y="0"/>
                    <a:pt x="16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28"/>
            <p:cNvSpPr/>
            <p:nvPr/>
          </p:nvSpPr>
          <p:spPr>
            <a:xfrm>
              <a:off x="8734214" y="10190086"/>
              <a:ext cx="419217" cy="181421"/>
            </a:xfrm>
            <a:custGeom>
              <a:avLst/>
              <a:gdLst/>
              <a:ahLst/>
              <a:cxnLst/>
              <a:rect l="l" t="t" r="r" b="b"/>
              <a:pathLst>
                <a:path w="4908" h="2124" extrusionOk="0">
                  <a:moveTo>
                    <a:pt x="4345" y="223"/>
                  </a:moveTo>
                  <a:lnTo>
                    <a:pt x="554" y="223"/>
                  </a:lnTo>
                  <a:cubicBezTo>
                    <a:pt x="367" y="223"/>
                    <a:pt x="224" y="375"/>
                    <a:pt x="224" y="562"/>
                  </a:cubicBezTo>
                  <a:lnTo>
                    <a:pt x="224" y="1561"/>
                  </a:lnTo>
                  <a:cubicBezTo>
                    <a:pt x="224" y="1749"/>
                    <a:pt x="367" y="1900"/>
                    <a:pt x="554" y="1900"/>
                  </a:cubicBezTo>
                  <a:lnTo>
                    <a:pt x="4345" y="1900"/>
                  </a:lnTo>
                  <a:cubicBezTo>
                    <a:pt x="4533" y="1900"/>
                    <a:pt x="4684" y="1749"/>
                    <a:pt x="4684" y="1561"/>
                  </a:cubicBezTo>
                  <a:lnTo>
                    <a:pt x="4684" y="562"/>
                  </a:lnTo>
                  <a:cubicBezTo>
                    <a:pt x="4684" y="375"/>
                    <a:pt x="4533" y="223"/>
                    <a:pt x="4345" y="223"/>
                  </a:cubicBezTo>
                  <a:close/>
                  <a:moveTo>
                    <a:pt x="554" y="0"/>
                  </a:moveTo>
                  <a:cubicBezTo>
                    <a:pt x="242" y="0"/>
                    <a:pt x="1" y="250"/>
                    <a:pt x="1" y="562"/>
                  </a:cubicBezTo>
                  <a:lnTo>
                    <a:pt x="1" y="1561"/>
                  </a:lnTo>
                  <a:cubicBezTo>
                    <a:pt x="1" y="1874"/>
                    <a:pt x="242" y="2124"/>
                    <a:pt x="554" y="2124"/>
                  </a:cubicBezTo>
                  <a:lnTo>
                    <a:pt x="4345" y="2124"/>
                  </a:lnTo>
                  <a:cubicBezTo>
                    <a:pt x="4658" y="2124"/>
                    <a:pt x="4908" y="1874"/>
                    <a:pt x="4908" y="1561"/>
                  </a:cubicBezTo>
                  <a:lnTo>
                    <a:pt x="4908" y="562"/>
                  </a:lnTo>
                  <a:cubicBezTo>
                    <a:pt x="4908" y="250"/>
                    <a:pt x="4658" y="0"/>
                    <a:pt x="434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28"/>
            <p:cNvSpPr/>
            <p:nvPr/>
          </p:nvSpPr>
          <p:spPr>
            <a:xfrm>
              <a:off x="8800582" y="10266276"/>
              <a:ext cx="29041" cy="29041"/>
            </a:xfrm>
            <a:custGeom>
              <a:avLst/>
              <a:gdLst/>
              <a:ahLst/>
              <a:cxnLst/>
              <a:rect l="l" t="t" r="r" b="b"/>
              <a:pathLst>
                <a:path w="340" h="340" extrusionOk="0">
                  <a:moveTo>
                    <a:pt x="170" y="0"/>
                  </a:moveTo>
                  <a:cubicBezTo>
                    <a:pt x="71" y="0"/>
                    <a:pt x="0" y="72"/>
                    <a:pt x="0" y="170"/>
                  </a:cubicBezTo>
                  <a:cubicBezTo>
                    <a:pt x="0" y="259"/>
                    <a:pt x="71" y="339"/>
                    <a:pt x="170" y="339"/>
                  </a:cubicBezTo>
                  <a:cubicBezTo>
                    <a:pt x="259" y="339"/>
                    <a:pt x="339" y="259"/>
                    <a:pt x="339" y="170"/>
                  </a:cubicBezTo>
                  <a:cubicBezTo>
                    <a:pt x="339" y="72"/>
                    <a:pt x="259" y="0"/>
                    <a:pt x="17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28"/>
            <p:cNvSpPr/>
            <p:nvPr/>
          </p:nvSpPr>
          <p:spPr>
            <a:xfrm>
              <a:off x="8867632" y="10266276"/>
              <a:ext cx="28272" cy="29041"/>
            </a:xfrm>
            <a:custGeom>
              <a:avLst/>
              <a:gdLst/>
              <a:ahLst/>
              <a:cxnLst/>
              <a:rect l="l" t="t" r="r" b="b"/>
              <a:pathLst>
                <a:path w="331" h="340" extrusionOk="0">
                  <a:moveTo>
                    <a:pt x="161" y="0"/>
                  </a:moveTo>
                  <a:cubicBezTo>
                    <a:pt x="71" y="0"/>
                    <a:pt x="0" y="72"/>
                    <a:pt x="0" y="170"/>
                  </a:cubicBezTo>
                  <a:cubicBezTo>
                    <a:pt x="0" y="259"/>
                    <a:pt x="71" y="339"/>
                    <a:pt x="161" y="339"/>
                  </a:cubicBezTo>
                  <a:cubicBezTo>
                    <a:pt x="259" y="339"/>
                    <a:pt x="330" y="259"/>
                    <a:pt x="330" y="170"/>
                  </a:cubicBezTo>
                  <a:cubicBezTo>
                    <a:pt x="330" y="72"/>
                    <a:pt x="259" y="0"/>
                    <a:pt x="16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5" name="Google Shape;825;p28"/>
          <p:cNvSpPr/>
          <p:nvPr/>
        </p:nvSpPr>
        <p:spPr>
          <a:xfrm>
            <a:off x="1219200" y="3555700"/>
            <a:ext cx="5283000" cy="1995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400"/>
              <a:buFont typeface="Arial"/>
              <a:buNone/>
            </a:pPr>
            <a:r>
              <a:rPr lang="en" sz="6400" b="1" i="0" u="none" strike="noStrike" cap="none">
                <a:solidFill>
                  <a:srgbClr val="FFFFFF"/>
                </a:solidFill>
                <a:latin typeface="Open Sans"/>
                <a:ea typeface="Open Sans"/>
                <a:cs typeface="Open Sans"/>
                <a:sym typeface="Open Sans"/>
              </a:rPr>
              <a:t>Icon</a:t>
            </a:r>
            <a:br>
              <a:rPr lang="en" sz="6400" b="1" i="0" u="none" strike="noStrike" cap="none">
                <a:solidFill>
                  <a:srgbClr val="FFFFFF"/>
                </a:solidFill>
                <a:latin typeface="Open Sans"/>
                <a:ea typeface="Open Sans"/>
                <a:cs typeface="Open Sans"/>
                <a:sym typeface="Open Sans"/>
              </a:rPr>
            </a:br>
            <a:r>
              <a:rPr lang="en" sz="6400" b="0" i="0" u="none" strike="noStrike" cap="none">
                <a:solidFill>
                  <a:srgbClr val="FFFFFF"/>
                </a:solidFill>
                <a:latin typeface="Open Sans"/>
                <a:ea typeface="Open Sans"/>
                <a:cs typeface="Open Sans"/>
                <a:sym typeface="Open Sans"/>
              </a:rPr>
              <a:t>Assets</a:t>
            </a:r>
            <a:endParaRPr sz="1800" b="0" i="0" u="none" strike="noStrike" cap="none">
              <a:solidFill>
                <a:srgbClr val="FFFFFF"/>
              </a:solidFill>
              <a:latin typeface="Open Sans"/>
              <a:ea typeface="Open Sans"/>
              <a:cs typeface="Open Sans"/>
              <a:sym typeface="Open Sans"/>
            </a:endParaRPr>
          </a:p>
        </p:txBody>
      </p:sp>
      <p:cxnSp>
        <p:nvCxnSpPr>
          <p:cNvPr id="826" name="Google Shape;826;p28"/>
          <p:cNvCxnSpPr/>
          <p:nvPr/>
        </p:nvCxnSpPr>
        <p:spPr>
          <a:xfrm>
            <a:off x="1219200" y="2869680"/>
            <a:ext cx="773100" cy="0"/>
          </a:xfrm>
          <a:prstGeom prst="straightConnector1">
            <a:avLst/>
          </a:prstGeom>
          <a:noFill/>
          <a:ln w="38100" cap="flat" cmpd="sng">
            <a:solidFill>
              <a:srgbClr val="FFFFFF"/>
            </a:solidFill>
            <a:prstDash val="solid"/>
            <a:miter lim="400000"/>
            <a:headEnd type="none" w="sm" len="sm"/>
            <a:tailEnd type="none" w="sm" len="sm"/>
          </a:ln>
        </p:spPr>
      </p:cxnSp>
      <p:grpSp>
        <p:nvGrpSpPr>
          <p:cNvPr id="827" name="Google Shape;827;p28"/>
          <p:cNvGrpSpPr/>
          <p:nvPr/>
        </p:nvGrpSpPr>
        <p:grpSpPr>
          <a:xfrm>
            <a:off x="1224736" y="1180835"/>
            <a:ext cx="848196" cy="895432"/>
            <a:chOff x="8197573" y="1125872"/>
            <a:chExt cx="848196" cy="895432"/>
          </a:xfrm>
        </p:grpSpPr>
        <p:sp>
          <p:nvSpPr>
            <p:cNvPr id="828" name="Google Shape;828;p28"/>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28"/>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28"/>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1" name="Google Shape;831;p28"/>
          <p:cNvSpPr txBox="1">
            <a:spLocks noGrp="1"/>
          </p:cNvSpPr>
          <p:nvPr>
            <p:ph type="sldNum" idx="12"/>
          </p:nvPr>
        </p:nvSpPr>
        <p:spPr>
          <a:xfrm>
            <a:off x="22812381" y="12666269"/>
            <a:ext cx="1462800" cy="1050000"/>
          </a:xfrm>
          <a:prstGeom prst="rect">
            <a:avLst/>
          </a:prstGeom>
          <a:noFill/>
          <a:ln>
            <a:noFill/>
          </a:ln>
        </p:spPr>
        <p:txBody>
          <a:bodyPr spcFirstLastPara="1" wrap="square" lIns="223450" tIns="223450" rIns="223450" bIns="223450" anchor="t"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0 Assets - Icons on Dark">
  <p:cSld name="CUSTOM_1_1_1">
    <p:bg>
      <p:bgPr>
        <a:solidFill>
          <a:srgbClr val="000000"/>
        </a:solidFill>
        <a:effectLst/>
      </p:bgPr>
    </p:bg>
    <p:spTree>
      <p:nvGrpSpPr>
        <p:cNvPr id="1" name="Shape 832"/>
        <p:cNvGrpSpPr/>
        <p:nvPr/>
      </p:nvGrpSpPr>
      <p:grpSpPr>
        <a:xfrm>
          <a:off x="0" y="0"/>
          <a:ext cx="0" cy="0"/>
          <a:chOff x="0" y="0"/>
          <a:chExt cx="0" cy="0"/>
        </a:xfrm>
      </p:grpSpPr>
      <p:sp>
        <p:nvSpPr>
          <p:cNvPr id="833" name="Google Shape;833;p29"/>
          <p:cNvSpPr/>
          <p:nvPr/>
        </p:nvSpPr>
        <p:spPr>
          <a:xfrm flipH="1">
            <a:off x="-78" y="2225"/>
            <a:ext cx="7264200" cy="13711500"/>
          </a:xfrm>
          <a:prstGeom prst="rect">
            <a:avLst/>
          </a:prstGeom>
          <a:solidFill>
            <a:srgbClr val="1563FF"/>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834" name="Google Shape;834;p29"/>
          <p:cNvSpPr/>
          <p:nvPr/>
        </p:nvSpPr>
        <p:spPr>
          <a:xfrm>
            <a:off x="1219200" y="3555700"/>
            <a:ext cx="5283000" cy="1995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400"/>
              <a:buFont typeface="Arial"/>
              <a:buNone/>
            </a:pPr>
            <a:r>
              <a:rPr lang="en" sz="6400" b="1" i="0" u="none" strike="noStrike" cap="none">
                <a:solidFill>
                  <a:srgbClr val="FFFFFF"/>
                </a:solidFill>
                <a:latin typeface="Open Sans"/>
                <a:ea typeface="Open Sans"/>
                <a:cs typeface="Open Sans"/>
                <a:sym typeface="Open Sans"/>
              </a:rPr>
              <a:t>Icon</a:t>
            </a:r>
            <a:br>
              <a:rPr lang="en" sz="6400" b="1" i="0" u="none" strike="noStrike" cap="none">
                <a:solidFill>
                  <a:srgbClr val="FFFFFF"/>
                </a:solidFill>
                <a:latin typeface="Open Sans"/>
                <a:ea typeface="Open Sans"/>
                <a:cs typeface="Open Sans"/>
                <a:sym typeface="Open Sans"/>
              </a:rPr>
            </a:br>
            <a:r>
              <a:rPr lang="en" sz="6400" b="0" i="0" u="none" strike="noStrike" cap="none">
                <a:solidFill>
                  <a:srgbClr val="FFFFFF"/>
                </a:solidFill>
                <a:latin typeface="Open Sans"/>
                <a:ea typeface="Open Sans"/>
                <a:cs typeface="Open Sans"/>
                <a:sym typeface="Open Sans"/>
              </a:rPr>
              <a:t>Assets</a:t>
            </a:r>
            <a:endParaRPr sz="1800" b="0" i="0" u="none" strike="noStrike" cap="none">
              <a:solidFill>
                <a:srgbClr val="FFFFFF"/>
              </a:solidFill>
              <a:latin typeface="Open Sans"/>
              <a:ea typeface="Open Sans"/>
              <a:cs typeface="Open Sans"/>
              <a:sym typeface="Open Sans"/>
            </a:endParaRPr>
          </a:p>
        </p:txBody>
      </p:sp>
      <p:cxnSp>
        <p:nvCxnSpPr>
          <p:cNvPr id="835" name="Google Shape;835;p29"/>
          <p:cNvCxnSpPr/>
          <p:nvPr/>
        </p:nvCxnSpPr>
        <p:spPr>
          <a:xfrm>
            <a:off x="1219200" y="2869680"/>
            <a:ext cx="773100" cy="0"/>
          </a:xfrm>
          <a:prstGeom prst="straightConnector1">
            <a:avLst/>
          </a:prstGeom>
          <a:noFill/>
          <a:ln w="38100" cap="flat" cmpd="sng">
            <a:solidFill>
              <a:srgbClr val="FFFFFF"/>
            </a:solidFill>
            <a:prstDash val="solid"/>
            <a:miter lim="400000"/>
            <a:headEnd type="none" w="sm" len="sm"/>
            <a:tailEnd type="none" w="sm" len="sm"/>
          </a:ln>
        </p:spPr>
      </p:cxnSp>
      <p:grpSp>
        <p:nvGrpSpPr>
          <p:cNvPr id="836" name="Google Shape;836;p29"/>
          <p:cNvGrpSpPr/>
          <p:nvPr/>
        </p:nvGrpSpPr>
        <p:grpSpPr>
          <a:xfrm>
            <a:off x="8026824" y="2734455"/>
            <a:ext cx="2866097" cy="839825"/>
            <a:chOff x="8026824" y="2734455"/>
            <a:chExt cx="2866097" cy="839825"/>
          </a:xfrm>
        </p:grpSpPr>
        <p:sp>
          <p:nvSpPr>
            <p:cNvPr id="837" name="Google Shape;837;p29"/>
            <p:cNvSpPr/>
            <p:nvPr/>
          </p:nvSpPr>
          <p:spPr>
            <a:xfrm>
              <a:off x="9187391" y="2900592"/>
              <a:ext cx="1705531" cy="479363"/>
            </a:xfrm>
            <a:custGeom>
              <a:avLst/>
              <a:gdLst/>
              <a:ahLst/>
              <a:cxnLst/>
              <a:rect l="l" t="t" r="r" b="b"/>
              <a:pathLst>
                <a:path w="19967" h="5612" extrusionOk="0">
                  <a:moveTo>
                    <a:pt x="19003" y="5540"/>
                  </a:moveTo>
                  <a:lnTo>
                    <a:pt x="19003" y="134"/>
                  </a:lnTo>
                  <a:lnTo>
                    <a:pt x="19966" y="0"/>
                  </a:lnTo>
                  <a:lnTo>
                    <a:pt x="19966" y="5540"/>
                  </a:lnTo>
                  <a:close/>
                  <a:moveTo>
                    <a:pt x="15907" y="1704"/>
                  </a:moveTo>
                  <a:lnTo>
                    <a:pt x="15907" y="4381"/>
                  </a:lnTo>
                  <a:cubicBezTo>
                    <a:pt x="15907" y="4586"/>
                    <a:pt x="15996" y="4684"/>
                    <a:pt x="16219" y="4684"/>
                  </a:cubicBezTo>
                  <a:cubicBezTo>
                    <a:pt x="16451" y="4684"/>
                    <a:pt x="16870" y="4541"/>
                    <a:pt x="17218" y="4363"/>
                  </a:cubicBezTo>
                  <a:lnTo>
                    <a:pt x="17218" y="1704"/>
                  </a:lnTo>
                  <a:lnTo>
                    <a:pt x="18173" y="1704"/>
                  </a:lnTo>
                  <a:lnTo>
                    <a:pt x="18173" y="5540"/>
                  </a:lnTo>
                  <a:lnTo>
                    <a:pt x="17441" y="5540"/>
                  </a:lnTo>
                  <a:lnTo>
                    <a:pt x="17352" y="5210"/>
                  </a:lnTo>
                  <a:cubicBezTo>
                    <a:pt x="16870" y="5451"/>
                    <a:pt x="16264" y="5612"/>
                    <a:pt x="15818" y="5612"/>
                  </a:cubicBezTo>
                  <a:cubicBezTo>
                    <a:pt x="15175" y="5612"/>
                    <a:pt x="14952" y="5166"/>
                    <a:pt x="14952" y="4479"/>
                  </a:cubicBezTo>
                  <a:lnTo>
                    <a:pt x="14952" y="1704"/>
                  </a:lnTo>
                  <a:close/>
                  <a:moveTo>
                    <a:pt x="12936" y="5612"/>
                  </a:moveTo>
                  <a:cubicBezTo>
                    <a:pt x="12526" y="5612"/>
                    <a:pt x="11964" y="5523"/>
                    <a:pt x="11616" y="5398"/>
                  </a:cubicBezTo>
                  <a:lnTo>
                    <a:pt x="11750" y="4666"/>
                  </a:lnTo>
                  <a:cubicBezTo>
                    <a:pt x="12071" y="4755"/>
                    <a:pt x="12499" y="4827"/>
                    <a:pt x="12892" y="4827"/>
                  </a:cubicBezTo>
                  <a:cubicBezTo>
                    <a:pt x="13311" y="4827"/>
                    <a:pt x="13373" y="4737"/>
                    <a:pt x="13373" y="4443"/>
                  </a:cubicBezTo>
                  <a:cubicBezTo>
                    <a:pt x="13373" y="4202"/>
                    <a:pt x="13329" y="4086"/>
                    <a:pt x="12704" y="3935"/>
                  </a:cubicBezTo>
                  <a:cubicBezTo>
                    <a:pt x="11768" y="3712"/>
                    <a:pt x="11661" y="3471"/>
                    <a:pt x="11661" y="2730"/>
                  </a:cubicBezTo>
                  <a:cubicBezTo>
                    <a:pt x="11661" y="1963"/>
                    <a:pt x="12000" y="1624"/>
                    <a:pt x="13097" y="1624"/>
                  </a:cubicBezTo>
                  <a:cubicBezTo>
                    <a:pt x="13445" y="1624"/>
                    <a:pt x="13909" y="1669"/>
                    <a:pt x="14239" y="1758"/>
                  </a:cubicBezTo>
                  <a:lnTo>
                    <a:pt x="14149" y="2525"/>
                  </a:lnTo>
                  <a:cubicBezTo>
                    <a:pt x="13855" y="2463"/>
                    <a:pt x="13391" y="2409"/>
                    <a:pt x="13097" y="2409"/>
                  </a:cubicBezTo>
                  <a:cubicBezTo>
                    <a:pt x="12678" y="2409"/>
                    <a:pt x="12606" y="2507"/>
                    <a:pt x="12606" y="2739"/>
                  </a:cubicBezTo>
                  <a:cubicBezTo>
                    <a:pt x="12606" y="3051"/>
                    <a:pt x="12633" y="3069"/>
                    <a:pt x="13150" y="3203"/>
                  </a:cubicBezTo>
                  <a:cubicBezTo>
                    <a:pt x="14221" y="3489"/>
                    <a:pt x="14319" y="3631"/>
                    <a:pt x="14319" y="4416"/>
                  </a:cubicBezTo>
                  <a:cubicBezTo>
                    <a:pt x="14319" y="5157"/>
                    <a:pt x="14096" y="5612"/>
                    <a:pt x="12936" y="5612"/>
                  </a:cubicBezTo>
                  <a:close/>
                  <a:moveTo>
                    <a:pt x="10001" y="5540"/>
                  </a:moveTo>
                  <a:lnTo>
                    <a:pt x="10001" y="2864"/>
                  </a:lnTo>
                  <a:cubicBezTo>
                    <a:pt x="10001" y="2659"/>
                    <a:pt x="9912" y="2552"/>
                    <a:pt x="9698" y="2552"/>
                  </a:cubicBezTo>
                  <a:cubicBezTo>
                    <a:pt x="9457" y="2552"/>
                    <a:pt x="9038" y="2695"/>
                    <a:pt x="8699" y="2873"/>
                  </a:cubicBezTo>
                  <a:lnTo>
                    <a:pt x="8699" y="5540"/>
                  </a:lnTo>
                  <a:lnTo>
                    <a:pt x="7735" y="5540"/>
                  </a:lnTo>
                  <a:lnTo>
                    <a:pt x="7735" y="1704"/>
                  </a:lnTo>
                  <a:lnTo>
                    <a:pt x="8467" y="1704"/>
                  </a:lnTo>
                  <a:lnTo>
                    <a:pt x="8565" y="2025"/>
                  </a:lnTo>
                  <a:cubicBezTo>
                    <a:pt x="9038" y="1794"/>
                    <a:pt x="9644" y="1624"/>
                    <a:pt x="10099" y="1624"/>
                  </a:cubicBezTo>
                  <a:cubicBezTo>
                    <a:pt x="10733" y="1624"/>
                    <a:pt x="10965" y="2070"/>
                    <a:pt x="10965" y="2757"/>
                  </a:cubicBezTo>
                  <a:lnTo>
                    <a:pt x="10965" y="5540"/>
                  </a:lnTo>
                  <a:close/>
                  <a:moveTo>
                    <a:pt x="5416" y="2445"/>
                  </a:moveTo>
                  <a:cubicBezTo>
                    <a:pt x="4898" y="2445"/>
                    <a:pt x="4702" y="2668"/>
                    <a:pt x="4702" y="3105"/>
                  </a:cubicBezTo>
                  <a:lnTo>
                    <a:pt x="4702" y="4140"/>
                  </a:lnTo>
                  <a:cubicBezTo>
                    <a:pt x="4702" y="4568"/>
                    <a:pt x="4898" y="4800"/>
                    <a:pt x="5416" y="4800"/>
                  </a:cubicBezTo>
                  <a:cubicBezTo>
                    <a:pt x="5924" y="4800"/>
                    <a:pt x="6121" y="4568"/>
                    <a:pt x="6121" y="4140"/>
                  </a:cubicBezTo>
                  <a:lnTo>
                    <a:pt x="6121" y="3105"/>
                  </a:lnTo>
                  <a:cubicBezTo>
                    <a:pt x="6121" y="2668"/>
                    <a:pt x="5924" y="2445"/>
                    <a:pt x="5416" y="2445"/>
                  </a:cubicBezTo>
                  <a:close/>
                  <a:moveTo>
                    <a:pt x="5416" y="5612"/>
                  </a:moveTo>
                  <a:cubicBezTo>
                    <a:pt x="4095" y="5612"/>
                    <a:pt x="3748" y="4889"/>
                    <a:pt x="3748" y="4104"/>
                  </a:cubicBezTo>
                  <a:lnTo>
                    <a:pt x="3748" y="3132"/>
                  </a:lnTo>
                  <a:cubicBezTo>
                    <a:pt x="3748" y="2347"/>
                    <a:pt x="4095" y="1624"/>
                    <a:pt x="5416" y="1624"/>
                  </a:cubicBezTo>
                  <a:cubicBezTo>
                    <a:pt x="6727" y="1624"/>
                    <a:pt x="7084" y="2347"/>
                    <a:pt x="7084" y="3132"/>
                  </a:cubicBezTo>
                  <a:lnTo>
                    <a:pt x="7084" y="4104"/>
                  </a:lnTo>
                  <a:cubicBezTo>
                    <a:pt x="7084" y="4889"/>
                    <a:pt x="6727" y="5612"/>
                    <a:pt x="5416" y="5612"/>
                  </a:cubicBezTo>
                  <a:close/>
                  <a:moveTo>
                    <a:pt x="1" y="1731"/>
                  </a:moveTo>
                  <a:cubicBezTo>
                    <a:pt x="1" y="777"/>
                    <a:pt x="554" y="215"/>
                    <a:pt x="1865" y="215"/>
                  </a:cubicBezTo>
                  <a:cubicBezTo>
                    <a:pt x="2356" y="215"/>
                    <a:pt x="2855" y="277"/>
                    <a:pt x="3293" y="393"/>
                  </a:cubicBezTo>
                  <a:lnTo>
                    <a:pt x="3177" y="1249"/>
                  </a:lnTo>
                  <a:cubicBezTo>
                    <a:pt x="2757" y="1169"/>
                    <a:pt x="2258" y="1116"/>
                    <a:pt x="1892" y="1116"/>
                  </a:cubicBezTo>
                  <a:cubicBezTo>
                    <a:pt x="1214" y="1116"/>
                    <a:pt x="991" y="1347"/>
                    <a:pt x="991" y="1910"/>
                  </a:cubicBezTo>
                  <a:lnTo>
                    <a:pt x="991" y="3926"/>
                  </a:lnTo>
                  <a:cubicBezTo>
                    <a:pt x="991" y="4479"/>
                    <a:pt x="1214" y="4720"/>
                    <a:pt x="1892" y="4720"/>
                  </a:cubicBezTo>
                  <a:cubicBezTo>
                    <a:pt x="2258" y="4720"/>
                    <a:pt x="2757" y="4666"/>
                    <a:pt x="3177" y="4586"/>
                  </a:cubicBezTo>
                  <a:lnTo>
                    <a:pt x="3293" y="5442"/>
                  </a:lnTo>
                  <a:cubicBezTo>
                    <a:pt x="2855" y="5549"/>
                    <a:pt x="2356" y="5612"/>
                    <a:pt x="1865" y="5612"/>
                  </a:cubicBezTo>
                  <a:cubicBezTo>
                    <a:pt x="554" y="5612"/>
                    <a:pt x="1" y="5059"/>
                    <a:pt x="1" y="409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29"/>
            <p:cNvSpPr/>
            <p:nvPr/>
          </p:nvSpPr>
          <p:spPr>
            <a:xfrm>
              <a:off x="8026824" y="2734455"/>
              <a:ext cx="871856" cy="839825"/>
            </a:xfrm>
            <a:custGeom>
              <a:avLst/>
              <a:gdLst/>
              <a:ahLst/>
              <a:cxnLst/>
              <a:rect l="l" t="t" r="r" b="b"/>
              <a:pathLst>
                <a:path w="10207" h="9832" extrusionOk="0">
                  <a:moveTo>
                    <a:pt x="4934" y="8841"/>
                  </a:moveTo>
                  <a:cubicBezTo>
                    <a:pt x="3873" y="8841"/>
                    <a:pt x="2891" y="8431"/>
                    <a:pt x="2142" y="7691"/>
                  </a:cubicBezTo>
                  <a:cubicBezTo>
                    <a:pt x="1402" y="6950"/>
                    <a:pt x="991" y="5969"/>
                    <a:pt x="991" y="4916"/>
                  </a:cubicBezTo>
                  <a:cubicBezTo>
                    <a:pt x="991" y="3863"/>
                    <a:pt x="1402" y="2882"/>
                    <a:pt x="2142" y="2142"/>
                  </a:cubicBezTo>
                  <a:cubicBezTo>
                    <a:pt x="2891" y="1401"/>
                    <a:pt x="3882" y="991"/>
                    <a:pt x="4934" y="991"/>
                  </a:cubicBezTo>
                  <a:cubicBezTo>
                    <a:pt x="5809" y="991"/>
                    <a:pt x="6629" y="1267"/>
                    <a:pt x="7325" y="1794"/>
                  </a:cubicBezTo>
                  <a:lnTo>
                    <a:pt x="7923" y="1018"/>
                  </a:lnTo>
                  <a:cubicBezTo>
                    <a:pt x="7058" y="357"/>
                    <a:pt x="6023" y="1"/>
                    <a:pt x="4934" y="1"/>
                  </a:cubicBezTo>
                  <a:cubicBezTo>
                    <a:pt x="3614" y="1"/>
                    <a:pt x="2383" y="518"/>
                    <a:pt x="1446" y="1446"/>
                  </a:cubicBezTo>
                  <a:cubicBezTo>
                    <a:pt x="518" y="2365"/>
                    <a:pt x="1" y="3605"/>
                    <a:pt x="1" y="4916"/>
                  </a:cubicBezTo>
                  <a:cubicBezTo>
                    <a:pt x="1" y="6227"/>
                    <a:pt x="518" y="7459"/>
                    <a:pt x="1446" y="8395"/>
                  </a:cubicBezTo>
                  <a:cubicBezTo>
                    <a:pt x="2374" y="9314"/>
                    <a:pt x="3614" y="9832"/>
                    <a:pt x="4934" y="9832"/>
                  </a:cubicBezTo>
                  <a:cubicBezTo>
                    <a:pt x="6023" y="9832"/>
                    <a:pt x="7058" y="9484"/>
                    <a:pt x="7923" y="8824"/>
                  </a:cubicBezTo>
                  <a:lnTo>
                    <a:pt x="7325" y="8038"/>
                  </a:lnTo>
                  <a:cubicBezTo>
                    <a:pt x="6629" y="8565"/>
                    <a:pt x="5809" y="8841"/>
                    <a:pt x="4934" y="8841"/>
                  </a:cubicBezTo>
                  <a:close/>
                  <a:moveTo>
                    <a:pt x="9252" y="2998"/>
                  </a:moveTo>
                  <a:cubicBezTo>
                    <a:pt x="9404" y="2918"/>
                    <a:pt x="9484" y="2775"/>
                    <a:pt x="9502" y="2614"/>
                  </a:cubicBezTo>
                  <a:cubicBezTo>
                    <a:pt x="9511" y="2516"/>
                    <a:pt x="9493" y="2427"/>
                    <a:pt x="9439" y="2338"/>
                  </a:cubicBezTo>
                  <a:cubicBezTo>
                    <a:pt x="9306" y="2097"/>
                    <a:pt x="9011" y="2017"/>
                    <a:pt x="8770" y="2151"/>
                  </a:cubicBezTo>
                  <a:cubicBezTo>
                    <a:pt x="8538" y="2284"/>
                    <a:pt x="8458" y="2579"/>
                    <a:pt x="8583" y="2820"/>
                  </a:cubicBezTo>
                  <a:cubicBezTo>
                    <a:pt x="8717" y="3052"/>
                    <a:pt x="9020" y="3132"/>
                    <a:pt x="9252" y="2998"/>
                  </a:cubicBezTo>
                  <a:close/>
                  <a:moveTo>
                    <a:pt x="9243" y="6825"/>
                  </a:moveTo>
                  <a:cubicBezTo>
                    <a:pt x="9011" y="6691"/>
                    <a:pt x="8717" y="6772"/>
                    <a:pt x="8574" y="7013"/>
                  </a:cubicBezTo>
                  <a:cubicBezTo>
                    <a:pt x="8440" y="7244"/>
                    <a:pt x="8529" y="7539"/>
                    <a:pt x="8761" y="7673"/>
                  </a:cubicBezTo>
                  <a:cubicBezTo>
                    <a:pt x="9002" y="7815"/>
                    <a:pt x="9297" y="7726"/>
                    <a:pt x="9431" y="7494"/>
                  </a:cubicBezTo>
                  <a:cubicBezTo>
                    <a:pt x="9466" y="7423"/>
                    <a:pt x="9493" y="7360"/>
                    <a:pt x="9493" y="7289"/>
                  </a:cubicBezTo>
                  <a:cubicBezTo>
                    <a:pt x="9511" y="7111"/>
                    <a:pt x="9413" y="6923"/>
                    <a:pt x="9243" y="6825"/>
                  </a:cubicBezTo>
                  <a:close/>
                  <a:moveTo>
                    <a:pt x="9207" y="4176"/>
                  </a:moveTo>
                  <a:cubicBezTo>
                    <a:pt x="9252" y="4434"/>
                    <a:pt x="9511" y="4622"/>
                    <a:pt x="9778" y="4577"/>
                  </a:cubicBezTo>
                  <a:cubicBezTo>
                    <a:pt x="10001" y="4541"/>
                    <a:pt x="10162" y="4354"/>
                    <a:pt x="10180" y="4140"/>
                  </a:cubicBezTo>
                  <a:cubicBezTo>
                    <a:pt x="10189" y="4095"/>
                    <a:pt x="10180" y="4060"/>
                    <a:pt x="10180" y="4015"/>
                  </a:cubicBezTo>
                  <a:cubicBezTo>
                    <a:pt x="10135" y="3747"/>
                    <a:pt x="9877" y="3569"/>
                    <a:pt x="9618" y="3614"/>
                  </a:cubicBezTo>
                  <a:cubicBezTo>
                    <a:pt x="9350" y="3658"/>
                    <a:pt x="9163" y="3908"/>
                    <a:pt x="9207" y="4176"/>
                  </a:cubicBezTo>
                  <a:close/>
                  <a:moveTo>
                    <a:pt x="9778" y="5237"/>
                  </a:moveTo>
                  <a:cubicBezTo>
                    <a:pt x="9511" y="5184"/>
                    <a:pt x="9252" y="5362"/>
                    <a:pt x="9207" y="5630"/>
                  </a:cubicBezTo>
                  <a:cubicBezTo>
                    <a:pt x="9154" y="5897"/>
                    <a:pt x="9341" y="6156"/>
                    <a:pt x="9609" y="6201"/>
                  </a:cubicBezTo>
                  <a:cubicBezTo>
                    <a:pt x="9868" y="6245"/>
                    <a:pt x="10126" y="6067"/>
                    <a:pt x="10171" y="5799"/>
                  </a:cubicBezTo>
                  <a:cubicBezTo>
                    <a:pt x="10171" y="5781"/>
                    <a:pt x="10180" y="5773"/>
                    <a:pt x="10180" y="5755"/>
                  </a:cubicBezTo>
                  <a:cubicBezTo>
                    <a:pt x="10207" y="5505"/>
                    <a:pt x="10028" y="5282"/>
                    <a:pt x="9778" y="5237"/>
                  </a:cubicBezTo>
                  <a:close/>
                  <a:moveTo>
                    <a:pt x="7843" y="4229"/>
                  </a:moveTo>
                  <a:cubicBezTo>
                    <a:pt x="7896" y="4497"/>
                    <a:pt x="8164" y="4657"/>
                    <a:pt x="8431" y="4595"/>
                  </a:cubicBezTo>
                  <a:cubicBezTo>
                    <a:pt x="8628" y="4550"/>
                    <a:pt x="8770" y="4390"/>
                    <a:pt x="8797" y="4202"/>
                  </a:cubicBezTo>
                  <a:cubicBezTo>
                    <a:pt x="8806" y="4140"/>
                    <a:pt x="8806" y="4069"/>
                    <a:pt x="8788" y="4006"/>
                  </a:cubicBezTo>
                  <a:cubicBezTo>
                    <a:pt x="8735" y="3739"/>
                    <a:pt x="8467" y="3578"/>
                    <a:pt x="8199" y="3640"/>
                  </a:cubicBezTo>
                  <a:cubicBezTo>
                    <a:pt x="7941" y="3703"/>
                    <a:pt x="7780" y="3970"/>
                    <a:pt x="7843" y="4229"/>
                  </a:cubicBezTo>
                  <a:close/>
                  <a:moveTo>
                    <a:pt x="8779" y="5853"/>
                  </a:moveTo>
                  <a:cubicBezTo>
                    <a:pt x="8779" y="5835"/>
                    <a:pt x="8779" y="5826"/>
                    <a:pt x="8788" y="5817"/>
                  </a:cubicBezTo>
                  <a:cubicBezTo>
                    <a:pt x="8833" y="5567"/>
                    <a:pt x="8672" y="5326"/>
                    <a:pt x="8422" y="5264"/>
                  </a:cubicBezTo>
                  <a:cubicBezTo>
                    <a:pt x="8164" y="5193"/>
                    <a:pt x="7896" y="5353"/>
                    <a:pt x="7825" y="5612"/>
                  </a:cubicBezTo>
                  <a:cubicBezTo>
                    <a:pt x="7762" y="5880"/>
                    <a:pt x="7923" y="6138"/>
                    <a:pt x="8182" y="6210"/>
                  </a:cubicBezTo>
                  <a:cubicBezTo>
                    <a:pt x="8440" y="6272"/>
                    <a:pt x="8708" y="6112"/>
                    <a:pt x="8779" y="5853"/>
                  </a:cubicBezTo>
                  <a:close/>
                  <a:moveTo>
                    <a:pt x="6495" y="4907"/>
                  </a:moveTo>
                  <a:cubicBezTo>
                    <a:pt x="6495" y="5175"/>
                    <a:pt x="6710" y="5389"/>
                    <a:pt x="6986" y="5389"/>
                  </a:cubicBezTo>
                  <a:cubicBezTo>
                    <a:pt x="7254" y="5389"/>
                    <a:pt x="7468" y="5175"/>
                    <a:pt x="7468" y="4907"/>
                  </a:cubicBezTo>
                  <a:cubicBezTo>
                    <a:pt x="7468" y="4631"/>
                    <a:pt x="7254" y="4417"/>
                    <a:pt x="6986" y="4417"/>
                  </a:cubicBezTo>
                  <a:cubicBezTo>
                    <a:pt x="6710" y="4417"/>
                    <a:pt x="6495" y="4631"/>
                    <a:pt x="6495" y="4907"/>
                  </a:cubicBezTo>
                  <a:close/>
                </a:path>
              </a:pathLst>
            </a:custGeom>
            <a:solidFill>
              <a:srgbClr val="CA21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29"/>
            <p:cNvSpPr/>
            <p:nvPr/>
          </p:nvSpPr>
          <p:spPr>
            <a:xfrm>
              <a:off x="8355254" y="3062885"/>
              <a:ext cx="182281" cy="181427"/>
            </a:xfrm>
            <a:custGeom>
              <a:avLst/>
              <a:gdLst/>
              <a:ahLst/>
              <a:cxnLst/>
              <a:rect l="l" t="t" r="r" b="b"/>
              <a:pathLst>
                <a:path w="2134" h="2124" extrusionOk="0">
                  <a:moveTo>
                    <a:pt x="1" y="1062"/>
                  </a:moveTo>
                  <a:cubicBezTo>
                    <a:pt x="1" y="1651"/>
                    <a:pt x="483" y="2124"/>
                    <a:pt x="1071" y="2124"/>
                  </a:cubicBezTo>
                  <a:cubicBezTo>
                    <a:pt x="1660" y="2115"/>
                    <a:pt x="2133" y="1642"/>
                    <a:pt x="2133" y="1062"/>
                  </a:cubicBezTo>
                  <a:cubicBezTo>
                    <a:pt x="2133" y="473"/>
                    <a:pt x="1651" y="1"/>
                    <a:pt x="1063" y="1"/>
                  </a:cubicBezTo>
                  <a:cubicBezTo>
                    <a:pt x="474" y="1"/>
                    <a:pt x="1" y="473"/>
                    <a:pt x="1" y="1062"/>
                  </a:cubicBezTo>
                  <a:close/>
                </a:path>
              </a:pathLst>
            </a:custGeom>
            <a:solidFill>
              <a:srgbClr val="961D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0" name="Google Shape;840;p29"/>
          <p:cNvGrpSpPr/>
          <p:nvPr/>
        </p:nvGrpSpPr>
        <p:grpSpPr>
          <a:xfrm>
            <a:off x="11667745" y="2726084"/>
            <a:ext cx="2910260" cy="852040"/>
            <a:chOff x="11667745" y="2726084"/>
            <a:chExt cx="2910260" cy="852040"/>
          </a:xfrm>
        </p:grpSpPr>
        <p:sp>
          <p:nvSpPr>
            <p:cNvPr id="841" name="Google Shape;841;p29"/>
            <p:cNvSpPr/>
            <p:nvPr/>
          </p:nvSpPr>
          <p:spPr>
            <a:xfrm>
              <a:off x="12706422" y="2900592"/>
              <a:ext cx="1871583" cy="479363"/>
            </a:xfrm>
            <a:custGeom>
              <a:avLst/>
              <a:gdLst/>
              <a:ahLst/>
              <a:cxnLst/>
              <a:rect l="l" t="t" r="r" b="b"/>
              <a:pathLst>
                <a:path w="21911" h="5612" extrusionOk="0">
                  <a:moveTo>
                    <a:pt x="20947" y="2543"/>
                  </a:moveTo>
                  <a:cubicBezTo>
                    <a:pt x="20697" y="2489"/>
                    <a:pt x="20376" y="2445"/>
                    <a:pt x="20099" y="2445"/>
                  </a:cubicBezTo>
                  <a:cubicBezTo>
                    <a:pt x="19751" y="2445"/>
                    <a:pt x="19617" y="2605"/>
                    <a:pt x="19617" y="2953"/>
                  </a:cubicBezTo>
                  <a:lnTo>
                    <a:pt x="19617" y="4309"/>
                  </a:lnTo>
                  <a:cubicBezTo>
                    <a:pt x="19617" y="4621"/>
                    <a:pt x="19733" y="4800"/>
                    <a:pt x="20090" y="4800"/>
                  </a:cubicBezTo>
                  <a:cubicBezTo>
                    <a:pt x="20403" y="4800"/>
                    <a:pt x="20742" y="4639"/>
                    <a:pt x="20947" y="4452"/>
                  </a:cubicBezTo>
                  <a:close/>
                  <a:moveTo>
                    <a:pt x="18663" y="2980"/>
                  </a:moveTo>
                  <a:cubicBezTo>
                    <a:pt x="18663" y="2133"/>
                    <a:pt x="19038" y="1624"/>
                    <a:pt x="19921" y="1624"/>
                  </a:cubicBezTo>
                  <a:cubicBezTo>
                    <a:pt x="20260" y="1624"/>
                    <a:pt x="20652" y="1669"/>
                    <a:pt x="20947" y="1731"/>
                  </a:cubicBezTo>
                  <a:lnTo>
                    <a:pt x="20947" y="134"/>
                  </a:lnTo>
                  <a:lnTo>
                    <a:pt x="21910" y="0"/>
                  </a:lnTo>
                  <a:lnTo>
                    <a:pt x="21910" y="5540"/>
                  </a:lnTo>
                  <a:lnTo>
                    <a:pt x="21143" y="5540"/>
                  </a:lnTo>
                  <a:lnTo>
                    <a:pt x="21045" y="5210"/>
                  </a:lnTo>
                  <a:cubicBezTo>
                    <a:pt x="20715" y="5460"/>
                    <a:pt x="20322" y="5612"/>
                    <a:pt x="19841" y="5612"/>
                  </a:cubicBezTo>
                  <a:cubicBezTo>
                    <a:pt x="19064" y="5612"/>
                    <a:pt x="18663" y="5157"/>
                    <a:pt x="18663" y="4282"/>
                  </a:cubicBezTo>
                  <a:close/>
                  <a:moveTo>
                    <a:pt x="17111" y="4086"/>
                  </a:moveTo>
                  <a:lnTo>
                    <a:pt x="16406" y="4086"/>
                  </a:lnTo>
                  <a:cubicBezTo>
                    <a:pt x="16085" y="4086"/>
                    <a:pt x="16004" y="4175"/>
                    <a:pt x="16004" y="4470"/>
                  </a:cubicBezTo>
                  <a:cubicBezTo>
                    <a:pt x="16004" y="4737"/>
                    <a:pt x="16085" y="4853"/>
                    <a:pt x="16388" y="4853"/>
                  </a:cubicBezTo>
                  <a:cubicBezTo>
                    <a:pt x="16674" y="4853"/>
                    <a:pt x="16932" y="4755"/>
                    <a:pt x="17111" y="4657"/>
                  </a:cubicBezTo>
                  <a:close/>
                  <a:moveTo>
                    <a:pt x="18065" y="5540"/>
                  </a:moveTo>
                  <a:lnTo>
                    <a:pt x="17280" y="5540"/>
                  </a:lnTo>
                  <a:lnTo>
                    <a:pt x="17209" y="5273"/>
                  </a:lnTo>
                  <a:cubicBezTo>
                    <a:pt x="16870" y="5505"/>
                    <a:pt x="16459" y="5612"/>
                    <a:pt x="16076" y="5612"/>
                  </a:cubicBezTo>
                  <a:cubicBezTo>
                    <a:pt x="15371" y="5612"/>
                    <a:pt x="15077" y="5139"/>
                    <a:pt x="15077" y="4470"/>
                  </a:cubicBezTo>
                  <a:cubicBezTo>
                    <a:pt x="15077" y="3694"/>
                    <a:pt x="15416" y="3399"/>
                    <a:pt x="16192" y="3399"/>
                  </a:cubicBezTo>
                  <a:lnTo>
                    <a:pt x="17111" y="3399"/>
                  </a:lnTo>
                  <a:lnTo>
                    <a:pt x="17111" y="2998"/>
                  </a:lnTo>
                  <a:cubicBezTo>
                    <a:pt x="17111" y="2570"/>
                    <a:pt x="16995" y="2418"/>
                    <a:pt x="16379" y="2418"/>
                  </a:cubicBezTo>
                  <a:cubicBezTo>
                    <a:pt x="16031" y="2418"/>
                    <a:pt x="15657" y="2463"/>
                    <a:pt x="15318" y="2534"/>
                  </a:cubicBezTo>
                  <a:lnTo>
                    <a:pt x="15202" y="1802"/>
                  </a:lnTo>
                  <a:cubicBezTo>
                    <a:pt x="15558" y="1695"/>
                    <a:pt x="16085" y="1624"/>
                    <a:pt x="16513" y="1624"/>
                  </a:cubicBezTo>
                  <a:cubicBezTo>
                    <a:pt x="17717" y="1624"/>
                    <a:pt x="18065" y="2052"/>
                    <a:pt x="18065" y="3007"/>
                  </a:cubicBezTo>
                  <a:close/>
                  <a:moveTo>
                    <a:pt x="11223" y="5540"/>
                  </a:moveTo>
                  <a:lnTo>
                    <a:pt x="11223" y="2864"/>
                  </a:lnTo>
                  <a:cubicBezTo>
                    <a:pt x="11223" y="2659"/>
                    <a:pt x="11134" y="2552"/>
                    <a:pt x="10911" y="2552"/>
                  </a:cubicBezTo>
                  <a:cubicBezTo>
                    <a:pt x="10679" y="2552"/>
                    <a:pt x="10259" y="2695"/>
                    <a:pt x="9911" y="2873"/>
                  </a:cubicBezTo>
                  <a:lnTo>
                    <a:pt x="9911" y="5540"/>
                  </a:lnTo>
                  <a:lnTo>
                    <a:pt x="8957" y="5540"/>
                  </a:lnTo>
                  <a:lnTo>
                    <a:pt x="8957" y="1704"/>
                  </a:lnTo>
                  <a:lnTo>
                    <a:pt x="9688" y="1704"/>
                  </a:lnTo>
                  <a:lnTo>
                    <a:pt x="9778" y="2025"/>
                  </a:lnTo>
                  <a:cubicBezTo>
                    <a:pt x="10259" y="1794"/>
                    <a:pt x="10866" y="1624"/>
                    <a:pt x="11312" y="1624"/>
                  </a:cubicBezTo>
                  <a:cubicBezTo>
                    <a:pt x="11687" y="1624"/>
                    <a:pt x="11910" y="1776"/>
                    <a:pt x="12035" y="2034"/>
                  </a:cubicBezTo>
                  <a:cubicBezTo>
                    <a:pt x="12498" y="1802"/>
                    <a:pt x="13114" y="1624"/>
                    <a:pt x="13578" y="1624"/>
                  </a:cubicBezTo>
                  <a:cubicBezTo>
                    <a:pt x="14220" y="1624"/>
                    <a:pt x="14443" y="2070"/>
                    <a:pt x="14443" y="2757"/>
                  </a:cubicBezTo>
                  <a:lnTo>
                    <a:pt x="14443" y="5540"/>
                  </a:lnTo>
                  <a:lnTo>
                    <a:pt x="13489" y="5540"/>
                  </a:lnTo>
                  <a:lnTo>
                    <a:pt x="13489" y="2864"/>
                  </a:lnTo>
                  <a:cubicBezTo>
                    <a:pt x="13489" y="2659"/>
                    <a:pt x="13400" y="2552"/>
                    <a:pt x="13176" y="2552"/>
                  </a:cubicBezTo>
                  <a:cubicBezTo>
                    <a:pt x="12945" y="2552"/>
                    <a:pt x="12481" y="2703"/>
                    <a:pt x="12177" y="2873"/>
                  </a:cubicBezTo>
                  <a:lnTo>
                    <a:pt x="12177" y="5540"/>
                  </a:lnTo>
                  <a:close/>
                  <a:moveTo>
                    <a:pt x="6637" y="2445"/>
                  </a:moveTo>
                  <a:cubicBezTo>
                    <a:pt x="6129" y="2445"/>
                    <a:pt x="5933" y="2668"/>
                    <a:pt x="5933" y="3105"/>
                  </a:cubicBezTo>
                  <a:lnTo>
                    <a:pt x="5933" y="4140"/>
                  </a:lnTo>
                  <a:cubicBezTo>
                    <a:pt x="5933" y="4568"/>
                    <a:pt x="6129" y="4800"/>
                    <a:pt x="6637" y="4800"/>
                  </a:cubicBezTo>
                  <a:cubicBezTo>
                    <a:pt x="7146" y="4800"/>
                    <a:pt x="7342" y="4568"/>
                    <a:pt x="7342" y="4140"/>
                  </a:cubicBezTo>
                  <a:lnTo>
                    <a:pt x="7342" y="3105"/>
                  </a:lnTo>
                  <a:cubicBezTo>
                    <a:pt x="7342" y="2668"/>
                    <a:pt x="7146" y="2445"/>
                    <a:pt x="6637" y="2445"/>
                  </a:cubicBezTo>
                  <a:close/>
                  <a:moveTo>
                    <a:pt x="6637" y="5612"/>
                  </a:moveTo>
                  <a:cubicBezTo>
                    <a:pt x="5326" y="5612"/>
                    <a:pt x="4969" y="4889"/>
                    <a:pt x="4969" y="4104"/>
                  </a:cubicBezTo>
                  <a:lnTo>
                    <a:pt x="4969" y="3132"/>
                  </a:lnTo>
                  <a:cubicBezTo>
                    <a:pt x="4969" y="2347"/>
                    <a:pt x="5326" y="1624"/>
                    <a:pt x="6637" y="1624"/>
                  </a:cubicBezTo>
                  <a:cubicBezTo>
                    <a:pt x="7949" y="1624"/>
                    <a:pt x="8306" y="2347"/>
                    <a:pt x="8306" y="3132"/>
                  </a:cubicBezTo>
                  <a:lnTo>
                    <a:pt x="8306" y="4104"/>
                  </a:lnTo>
                  <a:cubicBezTo>
                    <a:pt x="8306" y="4889"/>
                    <a:pt x="7949" y="5612"/>
                    <a:pt x="6637" y="5612"/>
                  </a:cubicBezTo>
                  <a:close/>
                  <a:moveTo>
                    <a:pt x="964" y="1562"/>
                  </a:moveTo>
                  <a:lnTo>
                    <a:pt x="964" y="5540"/>
                  </a:lnTo>
                  <a:lnTo>
                    <a:pt x="0" y="5540"/>
                  </a:lnTo>
                  <a:lnTo>
                    <a:pt x="0" y="295"/>
                  </a:lnTo>
                  <a:lnTo>
                    <a:pt x="1320" y="295"/>
                  </a:lnTo>
                  <a:lnTo>
                    <a:pt x="3310" y="4274"/>
                  </a:lnTo>
                  <a:lnTo>
                    <a:pt x="3310" y="295"/>
                  </a:lnTo>
                  <a:lnTo>
                    <a:pt x="4273" y="295"/>
                  </a:lnTo>
                  <a:lnTo>
                    <a:pt x="4273" y="5540"/>
                  </a:lnTo>
                  <a:lnTo>
                    <a:pt x="2953" y="554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29"/>
            <p:cNvSpPr/>
            <p:nvPr/>
          </p:nvSpPr>
          <p:spPr>
            <a:xfrm>
              <a:off x="12038884" y="2939457"/>
              <a:ext cx="371908" cy="638667"/>
            </a:xfrm>
            <a:custGeom>
              <a:avLst/>
              <a:gdLst/>
              <a:ahLst/>
              <a:cxnLst/>
              <a:rect l="l" t="t" r="r" b="b"/>
              <a:pathLst>
                <a:path w="4354" h="7477" extrusionOk="0">
                  <a:moveTo>
                    <a:pt x="1954" y="1339"/>
                  </a:moveTo>
                  <a:lnTo>
                    <a:pt x="1954" y="2989"/>
                  </a:lnTo>
                  <a:lnTo>
                    <a:pt x="803" y="3658"/>
                  </a:lnTo>
                  <a:lnTo>
                    <a:pt x="0" y="3158"/>
                  </a:lnTo>
                  <a:lnTo>
                    <a:pt x="0" y="7476"/>
                  </a:lnTo>
                  <a:lnTo>
                    <a:pt x="27" y="7476"/>
                  </a:lnTo>
                  <a:lnTo>
                    <a:pt x="4354" y="4987"/>
                  </a:lnTo>
                  <a:lnTo>
                    <a:pt x="4354" y="0"/>
                  </a:lnTo>
                  <a:lnTo>
                    <a:pt x="4273" y="0"/>
                  </a:lnTo>
                  <a:close/>
                </a:path>
              </a:pathLst>
            </a:custGeom>
            <a:solidFill>
              <a:srgbClr val="1F99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29"/>
            <p:cNvSpPr/>
            <p:nvPr/>
          </p:nvSpPr>
          <p:spPr>
            <a:xfrm>
              <a:off x="11667745" y="2726084"/>
              <a:ext cx="743047" cy="397875"/>
            </a:xfrm>
            <a:custGeom>
              <a:avLst/>
              <a:gdLst/>
              <a:ahLst/>
              <a:cxnLst/>
              <a:rect l="l" t="t" r="r" b="b"/>
              <a:pathLst>
                <a:path w="8699" h="4658" extrusionOk="0">
                  <a:moveTo>
                    <a:pt x="4310" y="1"/>
                  </a:moveTo>
                  <a:lnTo>
                    <a:pt x="1" y="2498"/>
                  </a:lnTo>
                  <a:lnTo>
                    <a:pt x="2909" y="4211"/>
                  </a:lnTo>
                  <a:lnTo>
                    <a:pt x="3498" y="3854"/>
                  </a:lnTo>
                  <a:lnTo>
                    <a:pt x="4925" y="4657"/>
                  </a:lnTo>
                  <a:lnTo>
                    <a:pt x="4925" y="2989"/>
                  </a:lnTo>
                  <a:lnTo>
                    <a:pt x="6299" y="2168"/>
                  </a:lnTo>
                  <a:lnTo>
                    <a:pt x="6299" y="3837"/>
                  </a:lnTo>
                  <a:lnTo>
                    <a:pt x="8699" y="2498"/>
                  </a:lnTo>
                  <a:lnTo>
                    <a:pt x="8699" y="2489"/>
                  </a:lnTo>
                  <a:close/>
                </a:path>
              </a:pathLst>
            </a:custGeom>
            <a:solidFill>
              <a:srgbClr val="00B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29"/>
            <p:cNvSpPr/>
            <p:nvPr/>
          </p:nvSpPr>
          <p:spPr>
            <a:xfrm>
              <a:off x="11667745" y="2939457"/>
              <a:ext cx="371224" cy="638667"/>
            </a:xfrm>
            <a:custGeom>
              <a:avLst/>
              <a:gdLst/>
              <a:ahLst/>
              <a:cxnLst/>
              <a:rect l="l" t="t" r="r" b="b"/>
              <a:pathLst>
                <a:path w="4346" h="7477" extrusionOk="0">
                  <a:moveTo>
                    <a:pt x="3765" y="2828"/>
                  </a:moveTo>
                  <a:lnTo>
                    <a:pt x="3765" y="4488"/>
                  </a:lnTo>
                  <a:lnTo>
                    <a:pt x="2463" y="5317"/>
                  </a:lnTo>
                  <a:lnTo>
                    <a:pt x="2463" y="1990"/>
                  </a:lnTo>
                  <a:lnTo>
                    <a:pt x="2963" y="1686"/>
                  </a:lnTo>
                  <a:lnTo>
                    <a:pt x="19" y="0"/>
                  </a:lnTo>
                  <a:lnTo>
                    <a:pt x="1" y="0"/>
                  </a:lnTo>
                  <a:lnTo>
                    <a:pt x="1" y="4987"/>
                  </a:lnTo>
                  <a:lnTo>
                    <a:pt x="4345" y="7476"/>
                  </a:lnTo>
                  <a:lnTo>
                    <a:pt x="4345" y="3158"/>
                  </a:lnTo>
                  <a:close/>
                </a:path>
              </a:pathLst>
            </a:custGeom>
            <a:solidFill>
              <a:srgbClr val="00B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5" name="Google Shape;845;p29"/>
          <p:cNvGrpSpPr/>
          <p:nvPr/>
        </p:nvGrpSpPr>
        <p:grpSpPr>
          <a:xfrm>
            <a:off x="15360514" y="2731380"/>
            <a:ext cx="3541922" cy="838373"/>
            <a:chOff x="15360514" y="2731380"/>
            <a:chExt cx="3541922" cy="838373"/>
          </a:xfrm>
        </p:grpSpPr>
        <p:sp>
          <p:nvSpPr>
            <p:cNvPr id="846" name="Google Shape;846;p29"/>
            <p:cNvSpPr/>
            <p:nvPr/>
          </p:nvSpPr>
          <p:spPr>
            <a:xfrm>
              <a:off x="16393041" y="2900592"/>
              <a:ext cx="2509395" cy="479363"/>
            </a:xfrm>
            <a:custGeom>
              <a:avLst/>
              <a:gdLst/>
              <a:ahLst/>
              <a:cxnLst/>
              <a:rect l="l" t="t" r="r" b="b"/>
              <a:pathLst>
                <a:path w="29378" h="5612" extrusionOk="0">
                  <a:moveTo>
                    <a:pt x="26166" y="5531"/>
                  </a:moveTo>
                  <a:lnTo>
                    <a:pt x="26166" y="2864"/>
                  </a:lnTo>
                  <a:cubicBezTo>
                    <a:pt x="26166" y="2668"/>
                    <a:pt x="26085" y="2561"/>
                    <a:pt x="25862" y="2561"/>
                  </a:cubicBezTo>
                  <a:cubicBezTo>
                    <a:pt x="25630" y="2561"/>
                    <a:pt x="25211" y="2703"/>
                    <a:pt x="24872" y="2882"/>
                  </a:cubicBezTo>
                  <a:lnTo>
                    <a:pt x="24872" y="5531"/>
                  </a:lnTo>
                  <a:lnTo>
                    <a:pt x="23917" y="5531"/>
                  </a:lnTo>
                  <a:lnTo>
                    <a:pt x="23917" y="1713"/>
                  </a:lnTo>
                  <a:lnTo>
                    <a:pt x="24640" y="1713"/>
                  </a:lnTo>
                  <a:lnTo>
                    <a:pt x="24738" y="2034"/>
                  </a:lnTo>
                  <a:cubicBezTo>
                    <a:pt x="25211" y="1802"/>
                    <a:pt x="25818" y="1642"/>
                    <a:pt x="26264" y="1642"/>
                  </a:cubicBezTo>
                  <a:cubicBezTo>
                    <a:pt x="26629" y="1642"/>
                    <a:pt x="26861" y="1785"/>
                    <a:pt x="26986" y="2043"/>
                  </a:cubicBezTo>
                  <a:cubicBezTo>
                    <a:pt x="27441" y="1811"/>
                    <a:pt x="28057" y="1642"/>
                    <a:pt x="28512" y="1642"/>
                  </a:cubicBezTo>
                  <a:cubicBezTo>
                    <a:pt x="29154" y="1642"/>
                    <a:pt x="29377" y="2088"/>
                    <a:pt x="29377" y="2766"/>
                  </a:cubicBezTo>
                  <a:lnTo>
                    <a:pt x="29377" y="5531"/>
                  </a:lnTo>
                  <a:lnTo>
                    <a:pt x="28423" y="5531"/>
                  </a:lnTo>
                  <a:lnTo>
                    <a:pt x="28423" y="2864"/>
                  </a:lnTo>
                  <a:cubicBezTo>
                    <a:pt x="28423" y="2668"/>
                    <a:pt x="28333" y="2561"/>
                    <a:pt x="28119" y="2561"/>
                  </a:cubicBezTo>
                  <a:cubicBezTo>
                    <a:pt x="27887" y="2561"/>
                    <a:pt x="27423" y="2712"/>
                    <a:pt x="27120" y="2882"/>
                  </a:cubicBezTo>
                  <a:lnTo>
                    <a:pt x="27120" y="5531"/>
                  </a:lnTo>
                  <a:close/>
                  <a:moveTo>
                    <a:pt x="23552" y="2516"/>
                  </a:moveTo>
                  <a:cubicBezTo>
                    <a:pt x="23177" y="2677"/>
                    <a:pt x="22883" y="2855"/>
                    <a:pt x="22535" y="3069"/>
                  </a:cubicBezTo>
                  <a:lnTo>
                    <a:pt x="22535" y="5531"/>
                  </a:lnTo>
                  <a:lnTo>
                    <a:pt x="21580" y="5531"/>
                  </a:lnTo>
                  <a:lnTo>
                    <a:pt x="21580" y="1713"/>
                  </a:lnTo>
                  <a:lnTo>
                    <a:pt x="22392" y="1713"/>
                  </a:lnTo>
                  <a:lnTo>
                    <a:pt x="22454" y="2141"/>
                  </a:lnTo>
                  <a:cubicBezTo>
                    <a:pt x="22660" y="1999"/>
                    <a:pt x="23115" y="1731"/>
                    <a:pt x="23454" y="1642"/>
                  </a:cubicBezTo>
                  <a:close/>
                  <a:moveTo>
                    <a:pt x="19279" y="2454"/>
                  </a:moveTo>
                  <a:cubicBezTo>
                    <a:pt x="18770" y="2454"/>
                    <a:pt x="18574" y="2677"/>
                    <a:pt x="18574" y="3114"/>
                  </a:cubicBezTo>
                  <a:lnTo>
                    <a:pt x="18574" y="4140"/>
                  </a:lnTo>
                  <a:cubicBezTo>
                    <a:pt x="18574" y="4568"/>
                    <a:pt x="18770" y="4791"/>
                    <a:pt x="19279" y="4791"/>
                  </a:cubicBezTo>
                  <a:cubicBezTo>
                    <a:pt x="19787" y="4791"/>
                    <a:pt x="19974" y="4568"/>
                    <a:pt x="19974" y="4140"/>
                  </a:cubicBezTo>
                  <a:lnTo>
                    <a:pt x="19974" y="3114"/>
                  </a:lnTo>
                  <a:cubicBezTo>
                    <a:pt x="19974" y="2677"/>
                    <a:pt x="19787" y="2454"/>
                    <a:pt x="19279" y="2454"/>
                  </a:cubicBezTo>
                  <a:close/>
                  <a:moveTo>
                    <a:pt x="19279" y="5612"/>
                  </a:moveTo>
                  <a:cubicBezTo>
                    <a:pt x="17967" y="5612"/>
                    <a:pt x="17610" y="4889"/>
                    <a:pt x="17610" y="4104"/>
                  </a:cubicBezTo>
                  <a:lnTo>
                    <a:pt x="17610" y="3141"/>
                  </a:lnTo>
                  <a:cubicBezTo>
                    <a:pt x="17610" y="2356"/>
                    <a:pt x="17967" y="1642"/>
                    <a:pt x="19279" y="1642"/>
                  </a:cubicBezTo>
                  <a:cubicBezTo>
                    <a:pt x="20581" y="1642"/>
                    <a:pt x="20929" y="2356"/>
                    <a:pt x="20929" y="3141"/>
                  </a:cubicBezTo>
                  <a:lnTo>
                    <a:pt x="20929" y="4104"/>
                  </a:lnTo>
                  <a:cubicBezTo>
                    <a:pt x="20929" y="4889"/>
                    <a:pt x="20581" y="5612"/>
                    <a:pt x="19279" y="5612"/>
                  </a:cubicBezTo>
                  <a:close/>
                  <a:moveTo>
                    <a:pt x="17414" y="848"/>
                  </a:moveTo>
                  <a:cubicBezTo>
                    <a:pt x="17236" y="812"/>
                    <a:pt x="17021" y="785"/>
                    <a:pt x="16861" y="785"/>
                  </a:cubicBezTo>
                  <a:cubicBezTo>
                    <a:pt x="16486" y="785"/>
                    <a:pt x="16433" y="946"/>
                    <a:pt x="16433" y="1240"/>
                  </a:cubicBezTo>
                  <a:lnTo>
                    <a:pt x="16433" y="1713"/>
                  </a:lnTo>
                  <a:lnTo>
                    <a:pt x="17405" y="1713"/>
                  </a:lnTo>
                  <a:lnTo>
                    <a:pt x="17352" y="2480"/>
                  </a:lnTo>
                  <a:lnTo>
                    <a:pt x="16433" y="2480"/>
                  </a:lnTo>
                  <a:lnTo>
                    <a:pt x="16433" y="5531"/>
                  </a:lnTo>
                  <a:lnTo>
                    <a:pt x="15478" y="5531"/>
                  </a:lnTo>
                  <a:lnTo>
                    <a:pt x="15478" y="2480"/>
                  </a:lnTo>
                  <a:lnTo>
                    <a:pt x="14872" y="2480"/>
                  </a:lnTo>
                  <a:lnTo>
                    <a:pt x="14872" y="1713"/>
                  </a:lnTo>
                  <a:lnTo>
                    <a:pt x="15478" y="1713"/>
                  </a:lnTo>
                  <a:lnTo>
                    <a:pt x="15478" y="1187"/>
                  </a:lnTo>
                  <a:cubicBezTo>
                    <a:pt x="15478" y="393"/>
                    <a:pt x="15844" y="0"/>
                    <a:pt x="16691" y="0"/>
                  </a:cubicBezTo>
                  <a:cubicBezTo>
                    <a:pt x="16986" y="0"/>
                    <a:pt x="17262" y="45"/>
                    <a:pt x="17512" y="116"/>
                  </a:cubicBezTo>
                  <a:close/>
                  <a:moveTo>
                    <a:pt x="13524" y="4086"/>
                  </a:moveTo>
                  <a:lnTo>
                    <a:pt x="12820" y="4086"/>
                  </a:lnTo>
                  <a:cubicBezTo>
                    <a:pt x="12507" y="4086"/>
                    <a:pt x="12418" y="4175"/>
                    <a:pt x="12418" y="4461"/>
                  </a:cubicBezTo>
                  <a:cubicBezTo>
                    <a:pt x="12418" y="4729"/>
                    <a:pt x="12507" y="4845"/>
                    <a:pt x="12802" y="4845"/>
                  </a:cubicBezTo>
                  <a:cubicBezTo>
                    <a:pt x="13087" y="4845"/>
                    <a:pt x="13346" y="4755"/>
                    <a:pt x="13524" y="4648"/>
                  </a:cubicBezTo>
                  <a:close/>
                  <a:moveTo>
                    <a:pt x="14479" y="5531"/>
                  </a:moveTo>
                  <a:lnTo>
                    <a:pt x="13694" y="5531"/>
                  </a:lnTo>
                  <a:lnTo>
                    <a:pt x="13623" y="5273"/>
                  </a:lnTo>
                  <a:cubicBezTo>
                    <a:pt x="13284" y="5496"/>
                    <a:pt x="12873" y="5612"/>
                    <a:pt x="12490" y="5612"/>
                  </a:cubicBezTo>
                  <a:cubicBezTo>
                    <a:pt x="11794" y="5612"/>
                    <a:pt x="11499" y="5130"/>
                    <a:pt x="11499" y="4470"/>
                  </a:cubicBezTo>
                  <a:cubicBezTo>
                    <a:pt x="11499" y="3694"/>
                    <a:pt x="11829" y="3399"/>
                    <a:pt x="12606" y="3399"/>
                  </a:cubicBezTo>
                  <a:lnTo>
                    <a:pt x="13524" y="3399"/>
                  </a:lnTo>
                  <a:lnTo>
                    <a:pt x="13524" y="2998"/>
                  </a:lnTo>
                  <a:cubicBezTo>
                    <a:pt x="13524" y="2579"/>
                    <a:pt x="13400" y="2427"/>
                    <a:pt x="12793" y="2427"/>
                  </a:cubicBezTo>
                  <a:cubicBezTo>
                    <a:pt x="12454" y="2427"/>
                    <a:pt x="12070" y="2480"/>
                    <a:pt x="11740" y="2543"/>
                  </a:cubicBezTo>
                  <a:lnTo>
                    <a:pt x="11615" y="1820"/>
                  </a:lnTo>
                  <a:cubicBezTo>
                    <a:pt x="11981" y="1713"/>
                    <a:pt x="12507" y="1642"/>
                    <a:pt x="12927" y="1642"/>
                  </a:cubicBezTo>
                  <a:cubicBezTo>
                    <a:pt x="14122" y="1642"/>
                    <a:pt x="14479" y="2061"/>
                    <a:pt x="14479" y="3016"/>
                  </a:cubicBezTo>
                  <a:close/>
                  <a:moveTo>
                    <a:pt x="11285" y="2516"/>
                  </a:moveTo>
                  <a:cubicBezTo>
                    <a:pt x="10919" y="2677"/>
                    <a:pt x="10616" y="2855"/>
                    <a:pt x="10277" y="3069"/>
                  </a:cubicBezTo>
                  <a:lnTo>
                    <a:pt x="10277" y="5531"/>
                  </a:lnTo>
                  <a:lnTo>
                    <a:pt x="9323" y="5531"/>
                  </a:lnTo>
                  <a:lnTo>
                    <a:pt x="9323" y="1713"/>
                  </a:lnTo>
                  <a:lnTo>
                    <a:pt x="10126" y="1713"/>
                  </a:lnTo>
                  <a:lnTo>
                    <a:pt x="10188" y="2141"/>
                  </a:lnTo>
                  <a:cubicBezTo>
                    <a:pt x="10402" y="1999"/>
                    <a:pt x="10857" y="1731"/>
                    <a:pt x="11187" y="1642"/>
                  </a:cubicBezTo>
                  <a:close/>
                  <a:moveTo>
                    <a:pt x="8948" y="2516"/>
                  </a:moveTo>
                  <a:cubicBezTo>
                    <a:pt x="8582" y="2677"/>
                    <a:pt x="8288" y="2855"/>
                    <a:pt x="7940" y="3069"/>
                  </a:cubicBezTo>
                  <a:lnTo>
                    <a:pt x="7940" y="5531"/>
                  </a:lnTo>
                  <a:lnTo>
                    <a:pt x="6985" y="5531"/>
                  </a:lnTo>
                  <a:lnTo>
                    <a:pt x="6985" y="1713"/>
                  </a:lnTo>
                  <a:lnTo>
                    <a:pt x="7797" y="1713"/>
                  </a:lnTo>
                  <a:lnTo>
                    <a:pt x="7851" y="2141"/>
                  </a:lnTo>
                  <a:cubicBezTo>
                    <a:pt x="8065" y="1999"/>
                    <a:pt x="8520" y="1731"/>
                    <a:pt x="8859" y="1642"/>
                  </a:cubicBezTo>
                  <a:close/>
                  <a:moveTo>
                    <a:pt x="4282" y="3221"/>
                  </a:moveTo>
                  <a:lnTo>
                    <a:pt x="5495" y="3221"/>
                  </a:lnTo>
                  <a:lnTo>
                    <a:pt x="5495" y="3034"/>
                  </a:lnTo>
                  <a:cubicBezTo>
                    <a:pt x="5495" y="2677"/>
                    <a:pt x="5380" y="2418"/>
                    <a:pt x="4916" y="2418"/>
                  </a:cubicBezTo>
                  <a:cubicBezTo>
                    <a:pt x="4443" y="2418"/>
                    <a:pt x="4282" y="2677"/>
                    <a:pt x="4282" y="3034"/>
                  </a:cubicBezTo>
                  <a:close/>
                  <a:moveTo>
                    <a:pt x="5023" y="4827"/>
                  </a:moveTo>
                  <a:cubicBezTo>
                    <a:pt x="5388" y="4827"/>
                    <a:pt x="5772" y="4773"/>
                    <a:pt x="6191" y="4648"/>
                  </a:cubicBezTo>
                  <a:lnTo>
                    <a:pt x="6334" y="5362"/>
                  </a:lnTo>
                  <a:cubicBezTo>
                    <a:pt x="5906" y="5531"/>
                    <a:pt x="5388" y="5612"/>
                    <a:pt x="4933" y="5612"/>
                  </a:cubicBezTo>
                  <a:cubicBezTo>
                    <a:pt x="3738" y="5612"/>
                    <a:pt x="3328" y="5050"/>
                    <a:pt x="3328" y="4140"/>
                  </a:cubicBezTo>
                  <a:lnTo>
                    <a:pt x="3328" y="3123"/>
                  </a:lnTo>
                  <a:cubicBezTo>
                    <a:pt x="3328" y="2320"/>
                    <a:pt x="3685" y="1642"/>
                    <a:pt x="4907" y="1642"/>
                  </a:cubicBezTo>
                  <a:cubicBezTo>
                    <a:pt x="6129" y="1642"/>
                    <a:pt x="6397" y="2356"/>
                    <a:pt x="6397" y="3176"/>
                  </a:cubicBezTo>
                  <a:lnTo>
                    <a:pt x="6397" y="3988"/>
                  </a:lnTo>
                  <a:lnTo>
                    <a:pt x="4282" y="3988"/>
                  </a:lnTo>
                  <a:lnTo>
                    <a:pt x="4282" y="4184"/>
                  </a:lnTo>
                  <a:cubicBezTo>
                    <a:pt x="4282" y="4648"/>
                    <a:pt x="4443" y="4827"/>
                    <a:pt x="5023" y="4827"/>
                  </a:cubicBezTo>
                  <a:close/>
                  <a:moveTo>
                    <a:pt x="1454" y="1187"/>
                  </a:moveTo>
                  <a:lnTo>
                    <a:pt x="0" y="1187"/>
                  </a:lnTo>
                  <a:lnTo>
                    <a:pt x="0" y="313"/>
                  </a:lnTo>
                  <a:lnTo>
                    <a:pt x="3899" y="313"/>
                  </a:lnTo>
                  <a:lnTo>
                    <a:pt x="3899" y="1187"/>
                  </a:lnTo>
                  <a:lnTo>
                    <a:pt x="2444" y="1187"/>
                  </a:lnTo>
                  <a:lnTo>
                    <a:pt x="2444" y="5531"/>
                  </a:lnTo>
                  <a:lnTo>
                    <a:pt x="1454" y="553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29"/>
            <p:cNvSpPr/>
            <p:nvPr/>
          </p:nvSpPr>
          <p:spPr>
            <a:xfrm>
              <a:off x="15874813" y="2878469"/>
              <a:ext cx="231738" cy="397106"/>
            </a:xfrm>
            <a:custGeom>
              <a:avLst/>
              <a:gdLst/>
              <a:ahLst/>
              <a:cxnLst/>
              <a:rect l="l" t="t" r="r" b="b"/>
              <a:pathLst>
                <a:path w="2713" h="4649" extrusionOk="0">
                  <a:moveTo>
                    <a:pt x="1" y="1553"/>
                  </a:moveTo>
                  <a:lnTo>
                    <a:pt x="1" y="4649"/>
                  </a:lnTo>
                  <a:lnTo>
                    <a:pt x="2713" y="3105"/>
                  </a:lnTo>
                  <a:lnTo>
                    <a:pt x="2713" y="1"/>
                  </a:lnTo>
                  <a:close/>
                </a:path>
              </a:pathLst>
            </a:custGeom>
            <a:solidFill>
              <a:srgbClr val="4040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29"/>
            <p:cNvSpPr/>
            <p:nvPr/>
          </p:nvSpPr>
          <p:spPr>
            <a:xfrm>
              <a:off x="15360514" y="2731380"/>
              <a:ext cx="488503" cy="838373"/>
            </a:xfrm>
            <a:custGeom>
              <a:avLst/>
              <a:gdLst/>
              <a:ahLst/>
              <a:cxnLst/>
              <a:rect l="l" t="t" r="r" b="b"/>
              <a:pathLst>
                <a:path w="5719" h="9815" extrusionOk="0">
                  <a:moveTo>
                    <a:pt x="3007" y="8262"/>
                  </a:moveTo>
                  <a:lnTo>
                    <a:pt x="5718" y="9814"/>
                  </a:lnTo>
                  <a:lnTo>
                    <a:pt x="5718" y="6710"/>
                  </a:lnTo>
                  <a:lnTo>
                    <a:pt x="3007" y="5166"/>
                  </a:lnTo>
                  <a:close/>
                  <a:moveTo>
                    <a:pt x="0" y="3097"/>
                  </a:moveTo>
                  <a:lnTo>
                    <a:pt x="2712" y="4649"/>
                  </a:lnTo>
                  <a:lnTo>
                    <a:pt x="2712" y="1544"/>
                  </a:lnTo>
                  <a:lnTo>
                    <a:pt x="0" y="1"/>
                  </a:lnTo>
                  <a:close/>
                  <a:moveTo>
                    <a:pt x="3007" y="1723"/>
                  </a:moveTo>
                  <a:lnTo>
                    <a:pt x="3007" y="4827"/>
                  </a:lnTo>
                  <a:lnTo>
                    <a:pt x="5718" y="6371"/>
                  </a:lnTo>
                  <a:lnTo>
                    <a:pt x="5718" y="3275"/>
                  </a:lnTo>
                  <a:close/>
                </a:path>
              </a:pathLst>
            </a:custGeom>
            <a:solidFill>
              <a:srgbClr val="5F43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9" name="Google Shape;849;p29"/>
          <p:cNvGrpSpPr/>
          <p:nvPr/>
        </p:nvGrpSpPr>
        <p:grpSpPr>
          <a:xfrm>
            <a:off x="19665898" y="2726084"/>
            <a:ext cx="2395021" cy="857335"/>
            <a:chOff x="19665898" y="2726084"/>
            <a:chExt cx="2395021" cy="857335"/>
          </a:xfrm>
        </p:grpSpPr>
        <p:sp>
          <p:nvSpPr>
            <p:cNvPr id="850" name="Google Shape;850;p29"/>
            <p:cNvSpPr/>
            <p:nvPr/>
          </p:nvSpPr>
          <p:spPr>
            <a:xfrm>
              <a:off x="20661013" y="2900592"/>
              <a:ext cx="1399907" cy="479363"/>
            </a:xfrm>
            <a:custGeom>
              <a:avLst/>
              <a:gdLst/>
              <a:ahLst/>
              <a:cxnLst/>
              <a:rect l="l" t="t" r="r" b="b"/>
              <a:pathLst>
                <a:path w="16389" h="5612" extrusionOk="0">
                  <a:moveTo>
                    <a:pt x="16335" y="5460"/>
                  </a:moveTo>
                  <a:cubicBezTo>
                    <a:pt x="16139" y="5540"/>
                    <a:pt x="15747" y="5612"/>
                    <a:pt x="15497" y="5612"/>
                  </a:cubicBezTo>
                  <a:cubicBezTo>
                    <a:pt x="14801" y="5612"/>
                    <a:pt x="14444" y="5282"/>
                    <a:pt x="14444" y="4595"/>
                  </a:cubicBezTo>
                  <a:lnTo>
                    <a:pt x="14444" y="2463"/>
                  </a:lnTo>
                  <a:lnTo>
                    <a:pt x="13873" y="2463"/>
                  </a:lnTo>
                  <a:lnTo>
                    <a:pt x="13873" y="1704"/>
                  </a:lnTo>
                  <a:lnTo>
                    <a:pt x="14444" y="1704"/>
                  </a:lnTo>
                  <a:lnTo>
                    <a:pt x="14444" y="750"/>
                  </a:lnTo>
                  <a:lnTo>
                    <a:pt x="15408" y="616"/>
                  </a:lnTo>
                  <a:lnTo>
                    <a:pt x="15408" y="1704"/>
                  </a:lnTo>
                  <a:lnTo>
                    <a:pt x="16389" y="1704"/>
                  </a:lnTo>
                  <a:lnTo>
                    <a:pt x="16326" y="2463"/>
                  </a:lnTo>
                  <a:lnTo>
                    <a:pt x="15408" y="2463"/>
                  </a:lnTo>
                  <a:lnTo>
                    <a:pt x="15408" y="4470"/>
                  </a:lnTo>
                  <a:cubicBezTo>
                    <a:pt x="15408" y="4675"/>
                    <a:pt x="15497" y="4809"/>
                    <a:pt x="15747" y="4809"/>
                  </a:cubicBezTo>
                  <a:cubicBezTo>
                    <a:pt x="15889" y="4809"/>
                    <a:pt x="16068" y="4773"/>
                    <a:pt x="16228" y="4729"/>
                  </a:cubicBezTo>
                  <a:close/>
                  <a:moveTo>
                    <a:pt x="12517" y="5531"/>
                  </a:moveTo>
                  <a:lnTo>
                    <a:pt x="12517" y="134"/>
                  </a:lnTo>
                  <a:lnTo>
                    <a:pt x="13481" y="0"/>
                  </a:lnTo>
                  <a:lnTo>
                    <a:pt x="13481" y="5531"/>
                  </a:lnTo>
                  <a:close/>
                  <a:moveTo>
                    <a:pt x="9430" y="1704"/>
                  </a:moveTo>
                  <a:lnTo>
                    <a:pt x="9430" y="4372"/>
                  </a:lnTo>
                  <a:cubicBezTo>
                    <a:pt x="9430" y="4577"/>
                    <a:pt x="9520" y="4684"/>
                    <a:pt x="9734" y="4684"/>
                  </a:cubicBezTo>
                  <a:cubicBezTo>
                    <a:pt x="9975" y="4684"/>
                    <a:pt x="10394" y="4541"/>
                    <a:pt x="10733" y="4354"/>
                  </a:cubicBezTo>
                  <a:lnTo>
                    <a:pt x="10733" y="1704"/>
                  </a:lnTo>
                  <a:lnTo>
                    <a:pt x="11696" y="1704"/>
                  </a:lnTo>
                  <a:lnTo>
                    <a:pt x="11696" y="5531"/>
                  </a:lnTo>
                  <a:lnTo>
                    <a:pt x="10965" y="5531"/>
                  </a:lnTo>
                  <a:lnTo>
                    <a:pt x="10867" y="5210"/>
                  </a:lnTo>
                  <a:cubicBezTo>
                    <a:pt x="10394" y="5442"/>
                    <a:pt x="9787" y="5612"/>
                    <a:pt x="9341" y="5612"/>
                  </a:cubicBezTo>
                  <a:cubicBezTo>
                    <a:pt x="8699" y="5612"/>
                    <a:pt x="8476" y="5157"/>
                    <a:pt x="8476" y="4479"/>
                  </a:cubicBezTo>
                  <a:lnTo>
                    <a:pt x="8476" y="1704"/>
                  </a:lnTo>
                  <a:close/>
                  <a:moveTo>
                    <a:pt x="6808" y="4086"/>
                  </a:moveTo>
                  <a:lnTo>
                    <a:pt x="6103" y="4086"/>
                  </a:lnTo>
                  <a:cubicBezTo>
                    <a:pt x="5782" y="4086"/>
                    <a:pt x="5701" y="4167"/>
                    <a:pt x="5701" y="4461"/>
                  </a:cubicBezTo>
                  <a:cubicBezTo>
                    <a:pt x="5701" y="4729"/>
                    <a:pt x="5782" y="4845"/>
                    <a:pt x="6085" y="4845"/>
                  </a:cubicBezTo>
                  <a:cubicBezTo>
                    <a:pt x="6362" y="4845"/>
                    <a:pt x="6629" y="4755"/>
                    <a:pt x="6808" y="4648"/>
                  </a:cubicBezTo>
                  <a:close/>
                  <a:moveTo>
                    <a:pt x="7762" y="5531"/>
                  </a:moveTo>
                  <a:lnTo>
                    <a:pt x="6977" y="5531"/>
                  </a:lnTo>
                  <a:lnTo>
                    <a:pt x="6906" y="5273"/>
                  </a:lnTo>
                  <a:cubicBezTo>
                    <a:pt x="6567" y="5496"/>
                    <a:pt x="6156" y="5612"/>
                    <a:pt x="5773" y="5612"/>
                  </a:cubicBezTo>
                  <a:cubicBezTo>
                    <a:pt x="5068" y="5612"/>
                    <a:pt x="4774" y="5130"/>
                    <a:pt x="4774" y="4470"/>
                  </a:cubicBezTo>
                  <a:cubicBezTo>
                    <a:pt x="4774" y="3694"/>
                    <a:pt x="5113" y="3390"/>
                    <a:pt x="5889" y="3390"/>
                  </a:cubicBezTo>
                  <a:lnTo>
                    <a:pt x="6808" y="3390"/>
                  </a:lnTo>
                  <a:lnTo>
                    <a:pt x="6808" y="2989"/>
                  </a:lnTo>
                  <a:cubicBezTo>
                    <a:pt x="6808" y="2570"/>
                    <a:pt x="6692" y="2418"/>
                    <a:pt x="6076" y="2418"/>
                  </a:cubicBezTo>
                  <a:cubicBezTo>
                    <a:pt x="5728" y="2418"/>
                    <a:pt x="5354" y="2463"/>
                    <a:pt x="5015" y="2534"/>
                  </a:cubicBezTo>
                  <a:lnTo>
                    <a:pt x="4899" y="1802"/>
                  </a:lnTo>
                  <a:cubicBezTo>
                    <a:pt x="5255" y="1695"/>
                    <a:pt x="5782" y="1624"/>
                    <a:pt x="6210" y="1624"/>
                  </a:cubicBezTo>
                  <a:cubicBezTo>
                    <a:pt x="7414" y="1624"/>
                    <a:pt x="7762" y="2043"/>
                    <a:pt x="7762" y="3007"/>
                  </a:cubicBezTo>
                  <a:close/>
                  <a:moveTo>
                    <a:pt x="3560" y="295"/>
                  </a:moveTo>
                  <a:lnTo>
                    <a:pt x="4586" y="295"/>
                  </a:lnTo>
                  <a:lnTo>
                    <a:pt x="3025" y="5531"/>
                  </a:lnTo>
                  <a:lnTo>
                    <a:pt x="1562" y="5531"/>
                  </a:lnTo>
                  <a:lnTo>
                    <a:pt x="1" y="295"/>
                  </a:lnTo>
                  <a:lnTo>
                    <a:pt x="1027" y="295"/>
                  </a:lnTo>
                  <a:lnTo>
                    <a:pt x="2294" y="4657"/>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29"/>
            <p:cNvSpPr/>
            <p:nvPr/>
          </p:nvSpPr>
          <p:spPr>
            <a:xfrm>
              <a:off x="19665898" y="2726084"/>
              <a:ext cx="857335" cy="857335"/>
            </a:xfrm>
            <a:custGeom>
              <a:avLst/>
              <a:gdLst/>
              <a:ahLst/>
              <a:cxnLst/>
              <a:rect l="l" t="t" r="r" b="b"/>
              <a:pathLst>
                <a:path w="10037" h="10037" extrusionOk="0">
                  <a:moveTo>
                    <a:pt x="5602" y="4336"/>
                  </a:moveTo>
                  <a:lnTo>
                    <a:pt x="6182" y="4336"/>
                  </a:lnTo>
                  <a:lnTo>
                    <a:pt x="6182" y="3756"/>
                  </a:lnTo>
                  <a:lnTo>
                    <a:pt x="5602" y="3756"/>
                  </a:lnTo>
                  <a:close/>
                  <a:moveTo>
                    <a:pt x="5594" y="3462"/>
                  </a:moveTo>
                  <a:lnTo>
                    <a:pt x="6173" y="3462"/>
                  </a:lnTo>
                  <a:lnTo>
                    <a:pt x="6173" y="2882"/>
                  </a:lnTo>
                  <a:lnTo>
                    <a:pt x="5594" y="2882"/>
                  </a:lnTo>
                  <a:close/>
                  <a:moveTo>
                    <a:pt x="4728" y="2588"/>
                  </a:moveTo>
                  <a:lnTo>
                    <a:pt x="5308" y="2588"/>
                  </a:lnTo>
                  <a:lnTo>
                    <a:pt x="5308" y="2008"/>
                  </a:lnTo>
                  <a:lnTo>
                    <a:pt x="4728" y="2008"/>
                  </a:lnTo>
                  <a:close/>
                  <a:moveTo>
                    <a:pt x="4728" y="3462"/>
                  </a:moveTo>
                  <a:lnTo>
                    <a:pt x="5308" y="3462"/>
                  </a:lnTo>
                  <a:lnTo>
                    <a:pt x="5308" y="2882"/>
                  </a:lnTo>
                  <a:lnTo>
                    <a:pt x="4728" y="2882"/>
                  </a:lnTo>
                  <a:close/>
                  <a:moveTo>
                    <a:pt x="4728" y="4336"/>
                  </a:moveTo>
                  <a:lnTo>
                    <a:pt x="5308" y="4336"/>
                  </a:lnTo>
                  <a:lnTo>
                    <a:pt x="5308" y="3756"/>
                  </a:lnTo>
                  <a:lnTo>
                    <a:pt x="4728" y="3756"/>
                  </a:lnTo>
                  <a:close/>
                  <a:moveTo>
                    <a:pt x="4728" y="5210"/>
                  </a:moveTo>
                  <a:lnTo>
                    <a:pt x="5308" y="5210"/>
                  </a:lnTo>
                  <a:lnTo>
                    <a:pt x="5308" y="4631"/>
                  </a:lnTo>
                  <a:lnTo>
                    <a:pt x="4728" y="4631"/>
                  </a:lnTo>
                  <a:close/>
                  <a:moveTo>
                    <a:pt x="3854" y="2588"/>
                  </a:moveTo>
                  <a:lnTo>
                    <a:pt x="4434" y="2588"/>
                  </a:lnTo>
                  <a:lnTo>
                    <a:pt x="4434" y="2008"/>
                  </a:lnTo>
                  <a:lnTo>
                    <a:pt x="3854" y="2008"/>
                  </a:lnTo>
                  <a:close/>
                  <a:moveTo>
                    <a:pt x="3854" y="3462"/>
                  </a:moveTo>
                  <a:lnTo>
                    <a:pt x="4434" y="3462"/>
                  </a:lnTo>
                  <a:lnTo>
                    <a:pt x="4434" y="2882"/>
                  </a:lnTo>
                  <a:lnTo>
                    <a:pt x="3854" y="2882"/>
                  </a:lnTo>
                  <a:close/>
                  <a:moveTo>
                    <a:pt x="3854" y="4336"/>
                  </a:moveTo>
                  <a:lnTo>
                    <a:pt x="4434" y="4336"/>
                  </a:lnTo>
                  <a:lnTo>
                    <a:pt x="4434" y="3756"/>
                  </a:lnTo>
                  <a:lnTo>
                    <a:pt x="3854" y="3756"/>
                  </a:lnTo>
                  <a:close/>
                  <a:moveTo>
                    <a:pt x="5594" y="2588"/>
                  </a:moveTo>
                  <a:lnTo>
                    <a:pt x="6173" y="2588"/>
                  </a:lnTo>
                  <a:lnTo>
                    <a:pt x="6173" y="2008"/>
                  </a:lnTo>
                  <a:lnTo>
                    <a:pt x="5594" y="2008"/>
                  </a:lnTo>
                  <a:close/>
                  <a:moveTo>
                    <a:pt x="0" y="1"/>
                  </a:moveTo>
                  <a:lnTo>
                    <a:pt x="5005" y="10037"/>
                  </a:lnTo>
                  <a:lnTo>
                    <a:pt x="1003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2" name="Google Shape;852;p29"/>
          <p:cNvGrpSpPr/>
          <p:nvPr/>
        </p:nvGrpSpPr>
        <p:grpSpPr>
          <a:xfrm>
            <a:off x="8197573" y="1125872"/>
            <a:ext cx="848196" cy="895432"/>
            <a:chOff x="8197573" y="1125872"/>
            <a:chExt cx="848196" cy="895432"/>
          </a:xfrm>
        </p:grpSpPr>
        <p:sp>
          <p:nvSpPr>
            <p:cNvPr id="853" name="Google Shape;853;p29"/>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29"/>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29"/>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6" name="Google Shape;856;p29"/>
          <p:cNvGrpSpPr/>
          <p:nvPr/>
        </p:nvGrpSpPr>
        <p:grpSpPr>
          <a:xfrm>
            <a:off x="9845790" y="1124335"/>
            <a:ext cx="3841394" cy="896969"/>
            <a:chOff x="9845790" y="1124335"/>
            <a:chExt cx="3841394" cy="896969"/>
          </a:xfrm>
        </p:grpSpPr>
        <p:sp>
          <p:nvSpPr>
            <p:cNvPr id="857" name="Google Shape;857;p29"/>
            <p:cNvSpPr/>
            <p:nvPr/>
          </p:nvSpPr>
          <p:spPr>
            <a:xfrm>
              <a:off x="11945095" y="1294999"/>
              <a:ext cx="301097" cy="516007"/>
            </a:xfrm>
            <a:custGeom>
              <a:avLst/>
              <a:gdLst/>
              <a:ahLst/>
              <a:cxnLst/>
              <a:rect l="l" t="t" r="r" b="b"/>
              <a:pathLst>
                <a:path w="3525" h="6041" extrusionOk="0">
                  <a:moveTo>
                    <a:pt x="1045" y="1"/>
                  </a:moveTo>
                  <a:lnTo>
                    <a:pt x="1" y="153"/>
                  </a:lnTo>
                  <a:lnTo>
                    <a:pt x="1" y="6040"/>
                  </a:lnTo>
                  <a:lnTo>
                    <a:pt x="1045" y="6040"/>
                  </a:lnTo>
                  <a:lnTo>
                    <a:pt x="1045" y="3141"/>
                  </a:lnTo>
                  <a:cubicBezTo>
                    <a:pt x="1428" y="2945"/>
                    <a:pt x="1883" y="2784"/>
                    <a:pt x="2142" y="2784"/>
                  </a:cubicBezTo>
                  <a:cubicBezTo>
                    <a:pt x="2383" y="2784"/>
                    <a:pt x="2472" y="2900"/>
                    <a:pt x="2472" y="3123"/>
                  </a:cubicBezTo>
                  <a:lnTo>
                    <a:pt x="2472" y="6040"/>
                  </a:lnTo>
                  <a:lnTo>
                    <a:pt x="3525" y="6040"/>
                  </a:lnTo>
                  <a:lnTo>
                    <a:pt x="3525" y="3007"/>
                  </a:lnTo>
                  <a:cubicBezTo>
                    <a:pt x="3525" y="2267"/>
                    <a:pt x="3275" y="1776"/>
                    <a:pt x="2579" y="1776"/>
                  </a:cubicBezTo>
                  <a:cubicBezTo>
                    <a:pt x="2133" y="1776"/>
                    <a:pt x="1509" y="1937"/>
                    <a:pt x="1045" y="2178"/>
                  </a:cubicBezTo>
                  <a:lnTo>
                    <a:pt x="104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29"/>
            <p:cNvSpPr/>
            <p:nvPr/>
          </p:nvSpPr>
          <p:spPr>
            <a:xfrm>
              <a:off x="10882929" y="1322503"/>
              <a:ext cx="366612" cy="488503"/>
            </a:xfrm>
            <a:custGeom>
              <a:avLst/>
              <a:gdLst/>
              <a:ahLst/>
              <a:cxnLst/>
              <a:rect l="l" t="t" r="r" b="b"/>
              <a:pathLst>
                <a:path w="4292" h="5719" extrusionOk="0">
                  <a:moveTo>
                    <a:pt x="0" y="0"/>
                  </a:moveTo>
                  <a:lnTo>
                    <a:pt x="0" y="5718"/>
                  </a:lnTo>
                  <a:lnTo>
                    <a:pt x="1079" y="5718"/>
                  </a:lnTo>
                  <a:lnTo>
                    <a:pt x="1079" y="3310"/>
                  </a:lnTo>
                  <a:lnTo>
                    <a:pt x="3203" y="3310"/>
                  </a:lnTo>
                  <a:lnTo>
                    <a:pt x="3203" y="5718"/>
                  </a:lnTo>
                  <a:lnTo>
                    <a:pt x="4291" y="5718"/>
                  </a:lnTo>
                  <a:lnTo>
                    <a:pt x="4291" y="0"/>
                  </a:lnTo>
                  <a:lnTo>
                    <a:pt x="3203" y="0"/>
                  </a:lnTo>
                  <a:lnTo>
                    <a:pt x="3203" y="2355"/>
                  </a:lnTo>
                  <a:lnTo>
                    <a:pt x="1079" y="2355"/>
                  </a:lnTo>
                  <a:lnTo>
                    <a:pt x="107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29"/>
            <p:cNvSpPr/>
            <p:nvPr/>
          </p:nvSpPr>
          <p:spPr>
            <a:xfrm>
              <a:off x="11308052" y="1446700"/>
              <a:ext cx="279828" cy="371908"/>
            </a:xfrm>
            <a:custGeom>
              <a:avLst/>
              <a:gdLst/>
              <a:ahLst/>
              <a:cxnLst/>
              <a:rect l="l" t="t" r="r" b="b"/>
              <a:pathLst>
                <a:path w="3276" h="4354" extrusionOk="0">
                  <a:moveTo>
                    <a:pt x="2410" y="4264"/>
                  </a:moveTo>
                  <a:lnTo>
                    <a:pt x="3275" y="4264"/>
                  </a:lnTo>
                  <a:lnTo>
                    <a:pt x="3275" y="1508"/>
                  </a:lnTo>
                  <a:cubicBezTo>
                    <a:pt x="3275" y="464"/>
                    <a:pt x="2882" y="0"/>
                    <a:pt x="1571" y="0"/>
                  </a:cubicBezTo>
                  <a:cubicBezTo>
                    <a:pt x="1107" y="0"/>
                    <a:pt x="527" y="72"/>
                    <a:pt x="135" y="196"/>
                  </a:cubicBezTo>
                  <a:lnTo>
                    <a:pt x="269" y="990"/>
                  </a:lnTo>
                  <a:cubicBezTo>
                    <a:pt x="634" y="919"/>
                    <a:pt x="1045" y="865"/>
                    <a:pt x="1428" y="865"/>
                  </a:cubicBezTo>
                  <a:cubicBezTo>
                    <a:pt x="2097" y="865"/>
                    <a:pt x="2222" y="1026"/>
                    <a:pt x="2222" y="1490"/>
                  </a:cubicBezTo>
                  <a:lnTo>
                    <a:pt x="2222" y="1927"/>
                  </a:lnTo>
                  <a:lnTo>
                    <a:pt x="1214" y="1927"/>
                  </a:lnTo>
                  <a:cubicBezTo>
                    <a:pt x="367" y="1927"/>
                    <a:pt x="1" y="2257"/>
                    <a:pt x="1" y="3105"/>
                  </a:cubicBezTo>
                  <a:cubicBezTo>
                    <a:pt x="1" y="3827"/>
                    <a:pt x="322" y="4354"/>
                    <a:pt x="1089" y="4354"/>
                  </a:cubicBezTo>
                  <a:cubicBezTo>
                    <a:pt x="1509" y="4354"/>
                    <a:pt x="1955" y="4229"/>
                    <a:pt x="2338" y="3988"/>
                  </a:cubicBezTo>
                  <a:close/>
                  <a:moveTo>
                    <a:pt x="1446" y="2685"/>
                  </a:moveTo>
                  <a:lnTo>
                    <a:pt x="2222" y="2685"/>
                  </a:lnTo>
                  <a:lnTo>
                    <a:pt x="2222" y="3301"/>
                  </a:lnTo>
                  <a:cubicBezTo>
                    <a:pt x="2026" y="3417"/>
                    <a:pt x="1741" y="3524"/>
                    <a:pt x="1437" y="3524"/>
                  </a:cubicBezTo>
                  <a:cubicBezTo>
                    <a:pt x="1107" y="3524"/>
                    <a:pt x="1009" y="3390"/>
                    <a:pt x="1009" y="3096"/>
                  </a:cubicBezTo>
                  <a:cubicBezTo>
                    <a:pt x="1009" y="2784"/>
                    <a:pt x="1107" y="2685"/>
                    <a:pt x="1446" y="268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29"/>
            <p:cNvSpPr/>
            <p:nvPr/>
          </p:nvSpPr>
          <p:spPr>
            <a:xfrm>
              <a:off x="11637251" y="1446700"/>
              <a:ext cx="253092" cy="371908"/>
            </a:xfrm>
            <a:custGeom>
              <a:avLst/>
              <a:gdLst/>
              <a:ahLst/>
              <a:cxnLst/>
              <a:rect l="l" t="t" r="r" b="b"/>
              <a:pathLst>
                <a:path w="2963" h="4354" extrusionOk="0">
                  <a:moveTo>
                    <a:pt x="1616" y="0"/>
                  </a:moveTo>
                  <a:cubicBezTo>
                    <a:pt x="420" y="0"/>
                    <a:pt x="54" y="366"/>
                    <a:pt x="54" y="1204"/>
                  </a:cubicBezTo>
                  <a:cubicBezTo>
                    <a:pt x="54" y="2016"/>
                    <a:pt x="170" y="2275"/>
                    <a:pt x="1196" y="2525"/>
                  </a:cubicBezTo>
                  <a:cubicBezTo>
                    <a:pt x="1874" y="2685"/>
                    <a:pt x="1928" y="2819"/>
                    <a:pt x="1928" y="3069"/>
                  </a:cubicBezTo>
                  <a:cubicBezTo>
                    <a:pt x="1928" y="3390"/>
                    <a:pt x="1856" y="3497"/>
                    <a:pt x="1393" y="3497"/>
                  </a:cubicBezTo>
                  <a:cubicBezTo>
                    <a:pt x="964" y="3497"/>
                    <a:pt x="500" y="3417"/>
                    <a:pt x="153" y="3310"/>
                  </a:cubicBezTo>
                  <a:lnTo>
                    <a:pt x="1" y="4113"/>
                  </a:lnTo>
                  <a:cubicBezTo>
                    <a:pt x="393" y="4247"/>
                    <a:pt x="1000" y="4354"/>
                    <a:pt x="1446" y="4354"/>
                  </a:cubicBezTo>
                  <a:cubicBezTo>
                    <a:pt x="2713" y="4354"/>
                    <a:pt x="2963" y="3854"/>
                    <a:pt x="2963" y="3051"/>
                  </a:cubicBezTo>
                  <a:cubicBezTo>
                    <a:pt x="2963" y="2186"/>
                    <a:pt x="2847" y="2034"/>
                    <a:pt x="1678" y="1722"/>
                  </a:cubicBezTo>
                  <a:cubicBezTo>
                    <a:pt x="1107" y="1579"/>
                    <a:pt x="1089" y="1552"/>
                    <a:pt x="1089" y="1213"/>
                  </a:cubicBezTo>
                  <a:cubicBezTo>
                    <a:pt x="1089" y="955"/>
                    <a:pt x="1161" y="857"/>
                    <a:pt x="1616" y="857"/>
                  </a:cubicBezTo>
                  <a:cubicBezTo>
                    <a:pt x="1946" y="857"/>
                    <a:pt x="2454" y="919"/>
                    <a:pt x="2766" y="973"/>
                  </a:cubicBezTo>
                  <a:lnTo>
                    <a:pt x="2873" y="143"/>
                  </a:lnTo>
                  <a:cubicBezTo>
                    <a:pt x="2508" y="45"/>
                    <a:pt x="2008" y="0"/>
                    <a:pt x="161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29"/>
            <p:cNvSpPr/>
            <p:nvPr/>
          </p:nvSpPr>
          <p:spPr>
            <a:xfrm>
              <a:off x="12311707" y="1453534"/>
              <a:ext cx="89945" cy="357472"/>
            </a:xfrm>
            <a:custGeom>
              <a:avLst/>
              <a:gdLst/>
              <a:ahLst/>
              <a:cxnLst/>
              <a:rect l="l" t="t" r="r" b="b"/>
              <a:pathLst>
                <a:path w="1053" h="4185" extrusionOk="0">
                  <a:moveTo>
                    <a:pt x="0" y="0"/>
                  </a:moveTo>
                  <a:lnTo>
                    <a:pt x="0" y="4184"/>
                  </a:lnTo>
                  <a:lnTo>
                    <a:pt x="1053" y="4184"/>
                  </a:lnTo>
                  <a:lnTo>
                    <a:pt x="105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29"/>
            <p:cNvSpPr/>
            <p:nvPr/>
          </p:nvSpPr>
          <p:spPr>
            <a:xfrm>
              <a:off x="12311707" y="1299611"/>
              <a:ext cx="89945" cy="103697"/>
            </a:xfrm>
            <a:custGeom>
              <a:avLst/>
              <a:gdLst/>
              <a:ahLst/>
              <a:cxnLst/>
              <a:rect l="l" t="t" r="r" b="b"/>
              <a:pathLst>
                <a:path w="1053" h="1214" extrusionOk="0">
                  <a:moveTo>
                    <a:pt x="0" y="0"/>
                  </a:moveTo>
                  <a:lnTo>
                    <a:pt x="0" y="1214"/>
                  </a:lnTo>
                  <a:lnTo>
                    <a:pt x="1053" y="1214"/>
                  </a:lnTo>
                  <a:lnTo>
                    <a:pt x="105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29"/>
            <p:cNvSpPr/>
            <p:nvPr/>
          </p:nvSpPr>
          <p:spPr>
            <a:xfrm>
              <a:off x="12464092" y="1314816"/>
              <a:ext cx="306393" cy="503792"/>
            </a:xfrm>
            <a:custGeom>
              <a:avLst/>
              <a:gdLst/>
              <a:ahLst/>
              <a:cxnLst/>
              <a:rect l="l" t="t" r="r" b="b"/>
              <a:pathLst>
                <a:path w="3587" h="5898" extrusionOk="0">
                  <a:moveTo>
                    <a:pt x="2034" y="1"/>
                  </a:moveTo>
                  <a:cubicBezTo>
                    <a:pt x="607" y="1"/>
                    <a:pt x="0" y="616"/>
                    <a:pt x="0" y="1660"/>
                  </a:cubicBezTo>
                  <a:lnTo>
                    <a:pt x="0" y="4238"/>
                  </a:lnTo>
                  <a:cubicBezTo>
                    <a:pt x="0" y="5291"/>
                    <a:pt x="607" y="5898"/>
                    <a:pt x="2034" y="5898"/>
                  </a:cubicBezTo>
                  <a:cubicBezTo>
                    <a:pt x="2569" y="5898"/>
                    <a:pt x="3114" y="5826"/>
                    <a:pt x="3586" y="5710"/>
                  </a:cubicBezTo>
                  <a:lnTo>
                    <a:pt x="3471" y="4774"/>
                  </a:lnTo>
                  <a:cubicBezTo>
                    <a:pt x="3007" y="4854"/>
                    <a:pt x="2462" y="4916"/>
                    <a:pt x="2070" y="4916"/>
                  </a:cubicBezTo>
                  <a:cubicBezTo>
                    <a:pt x="1321" y="4916"/>
                    <a:pt x="1080" y="4658"/>
                    <a:pt x="1080" y="4051"/>
                  </a:cubicBezTo>
                  <a:lnTo>
                    <a:pt x="1080" y="1847"/>
                  </a:lnTo>
                  <a:cubicBezTo>
                    <a:pt x="1080" y="1241"/>
                    <a:pt x="1321" y="982"/>
                    <a:pt x="2070" y="982"/>
                  </a:cubicBezTo>
                  <a:cubicBezTo>
                    <a:pt x="2462" y="982"/>
                    <a:pt x="3007" y="1045"/>
                    <a:pt x="3471" y="1125"/>
                  </a:cubicBezTo>
                  <a:lnTo>
                    <a:pt x="3586" y="188"/>
                  </a:lnTo>
                  <a:cubicBezTo>
                    <a:pt x="3114" y="72"/>
                    <a:pt x="2569" y="1"/>
                    <a:pt x="20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29"/>
            <p:cNvSpPr/>
            <p:nvPr/>
          </p:nvSpPr>
          <p:spPr>
            <a:xfrm>
              <a:off x="12798587" y="1446700"/>
              <a:ext cx="311005" cy="371908"/>
            </a:xfrm>
            <a:custGeom>
              <a:avLst/>
              <a:gdLst/>
              <a:ahLst/>
              <a:cxnLst/>
              <a:rect l="l" t="t" r="r" b="b"/>
              <a:pathLst>
                <a:path w="3641" h="4354" extrusionOk="0">
                  <a:moveTo>
                    <a:pt x="1820" y="4354"/>
                  </a:moveTo>
                  <a:cubicBezTo>
                    <a:pt x="384" y="4354"/>
                    <a:pt x="1" y="3560"/>
                    <a:pt x="1" y="2703"/>
                  </a:cubicBezTo>
                  <a:lnTo>
                    <a:pt x="1" y="1651"/>
                  </a:lnTo>
                  <a:cubicBezTo>
                    <a:pt x="1" y="785"/>
                    <a:pt x="384" y="0"/>
                    <a:pt x="1820" y="0"/>
                  </a:cubicBezTo>
                  <a:cubicBezTo>
                    <a:pt x="3257" y="0"/>
                    <a:pt x="3640" y="785"/>
                    <a:pt x="3640" y="1651"/>
                  </a:cubicBezTo>
                  <a:lnTo>
                    <a:pt x="3640" y="2703"/>
                  </a:lnTo>
                  <a:cubicBezTo>
                    <a:pt x="3640" y="3560"/>
                    <a:pt x="3257" y="4354"/>
                    <a:pt x="1820" y="4354"/>
                  </a:cubicBezTo>
                  <a:close/>
                  <a:moveTo>
                    <a:pt x="1820" y="892"/>
                  </a:moveTo>
                  <a:cubicBezTo>
                    <a:pt x="1267" y="892"/>
                    <a:pt x="1053" y="1142"/>
                    <a:pt x="1053" y="1615"/>
                  </a:cubicBezTo>
                  <a:lnTo>
                    <a:pt x="1053" y="2739"/>
                  </a:lnTo>
                  <a:cubicBezTo>
                    <a:pt x="1053" y="3212"/>
                    <a:pt x="1267" y="3462"/>
                    <a:pt x="1820" y="3462"/>
                  </a:cubicBezTo>
                  <a:cubicBezTo>
                    <a:pt x="2382" y="3462"/>
                    <a:pt x="2597" y="3212"/>
                    <a:pt x="2597" y="2739"/>
                  </a:cubicBezTo>
                  <a:lnTo>
                    <a:pt x="2597" y="1615"/>
                  </a:lnTo>
                  <a:cubicBezTo>
                    <a:pt x="2597" y="1142"/>
                    <a:pt x="2382" y="892"/>
                    <a:pt x="1820" y="89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29"/>
            <p:cNvSpPr/>
            <p:nvPr/>
          </p:nvSpPr>
          <p:spPr>
            <a:xfrm>
              <a:off x="13163577" y="1446700"/>
              <a:ext cx="184502" cy="364306"/>
            </a:xfrm>
            <a:custGeom>
              <a:avLst/>
              <a:gdLst/>
              <a:ahLst/>
              <a:cxnLst/>
              <a:rect l="l" t="t" r="r" b="b"/>
              <a:pathLst>
                <a:path w="2160" h="4265" extrusionOk="0">
                  <a:moveTo>
                    <a:pt x="2053" y="0"/>
                  </a:moveTo>
                  <a:cubicBezTo>
                    <a:pt x="1687" y="98"/>
                    <a:pt x="1187" y="393"/>
                    <a:pt x="955" y="544"/>
                  </a:cubicBezTo>
                  <a:lnTo>
                    <a:pt x="884" y="80"/>
                  </a:lnTo>
                  <a:lnTo>
                    <a:pt x="1" y="80"/>
                  </a:lnTo>
                  <a:lnTo>
                    <a:pt x="1" y="4264"/>
                  </a:lnTo>
                  <a:lnTo>
                    <a:pt x="1044" y="4264"/>
                  </a:lnTo>
                  <a:lnTo>
                    <a:pt x="1044" y="1570"/>
                  </a:lnTo>
                  <a:cubicBezTo>
                    <a:pt x="1428" y="1329"/>
                    <a:pt x="1749" y="1142"/>
                    <a:pt x="2160" y="955"/>
                  </a:cubicBezTo>
                  <a:lnTo>
                    <a:pt x="205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29"/>
            <p:cNvSpPr/>
            <p:nvPr/>
          </p:nvSpPr>
          <p:spPr>
            <a:xfrm>
              <a:off x="13383781" y="1446700"/>
              <a:ext cx="303403" cy="521303"/>
            </a:xfrm>
            <a:custGeom>
              <a:avLst/>
              <a:gdLst/>
              <a:ahLst/>
              <a:cxnLst/>
              <a:rect l="l" t="t" r="r" b="b"/>
              <a:pathLst>
                <a:path w="3552" h="6103" extrusionOk="0">
                  <a:moveTo>
                    <a:pt x="3551" y="2873"/>
                  </a:moveTo>
                  <a:cubicBezTo>
                    <a:pt x="3551" y="3801"/>
                    <a:pt x="3141" y="4354"/>
                    <a:pt x="2169" y="4354"/>
                  </a:cubicBezTo>
                  <a:cubicBezTo>
                    <a:pt x="1803" y="4354"/>
                    <a:pt x="1375" y="4300"/>
                    <a:pt x="1054" y="4229"/>
                  </a:cubicBezTo>
                  <a:lnTo>
                    <a:pt x="1054" y="5959"/>
                  </a:lnTo>
                  <a:lnTo>
                    <a:pt x="1" y="6102"/>
                  </a:lnTo>
                  <a:lnTo>
                    <a:pt x="1" y="80"/>
                  </a:lnTo>
                  <a:lnTo>
                    <a:pt x="839" y="80"/>
                  </a:lnTo>
                  <a:lnTo>
                    <a:pt x="938" y="437"/>
                  </a:lnTo>
                  <a:cubicBezTo>
                    <a:pt x="1312" y="170"/>
                    <a:pt x="1741" y="0"/>
                    <a:pt x="2267" y="0"/>
                  </a:cubicBezTo>
                  <a:cubicBezTo>
                    <a:pt x="3105" y="0"/>
                    <a:pt x="3551" y="491"/>
                    <a:pt x="3551" y="1445"/>
                  </a:cubicBezTo>
                  <a:close/>
                  <a:moveTo>
                    <a:pt x="1054" y="3346"/>
                  </a:moveTo>
                  <a:cubicBezTo>
                    <a:pt x="1330" y="3408"/>
                    <a:pt x="1678" y="3462"/>
                    <a:pt x="1981" y="3462"/>
                  </a:cubicBezTo>
                  <a:cubicBezTo>
                    <a:pt x="2356" y="3462"/>
                    <a:pt x="2508" y="3283"/>
                    <a:pt x="2508" y="2899"/>
                  </a:cubicBezTo>
                  <a:lnTo>
                    <a:pt x="2508" y="1419"/>
                  </a:lnTo>
                  <a:cubicBezTo>
                    <a:pt x="2508" y="1080"/>
                    <a:pt x="2374" y="892"/>
                    <a:pt x="1990" y="892"/>
                  </a:cubicBezTo>
                  <a:cubicBezTo>
                    <a:pt x="1642" y="892"/>
                    <a:pt x="1277" y="1062"/>
                    <a:pt x="1054" y="126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29"/>
            <p:cNvSpPr/>
            <p:nvPr/>
          </p:nvSpPr>
          <p:spPr>
            <a:xfrm>
              <a:off x="9845790" y="1124335"/>
              <a:ext cx="352860" cy="768928"/>
            </a:xfrm>
            <a:custGeom>
              <a:avLst/>
              <a:gdLst/>
              <a:ahLst/>
              <a:cxnLst/>
              <a:rect l="l" t="t" r="r" b="b"/>
              <a:pathLst>
                <a:path w="4131" h="9002" extrusionOk="0">
                  <a:moveTo>
                    <a:pt x="4131" y="1"/>
                  </a:moveTo>
                  <a:lnTo>
                    <a:pt x="1" y="2382"/>
                  </a:lnTo>
                  <a:lnTo>
                    <a:pt x="1" y="8110"/>
                  </a:lnTo>
                  <a:lnTo>
                    <a:pt x="1544" y="9002"/>
                  </a:lnTo>
                  <a:lnTo>
                    <a:pt x="1544" y="3284"/>
                  </a:lnTo>
                  <a:lnTo>
                    <a:pt x="4131" y="1794"/>
                  </a:lnTo>
                  <a:lnTo>
                    <a:pt x="413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29"/>
            <p:cNvSpPr/>
            <p:nvPr/>
          </p:nvSpPr>
          <p:spPr>
            <a:xfrm>
              <a:off x="10065996" y="1124335"/>
              <a:ext cx="405477" cy="896200"/>
            </a:xfrm>
            <a:custGeom>
              <a:avLst/>
              <a:gdLst/>
              <a:ahLst/>
              <a:cxnLst/>
              <a:rect l="l" t="t" r="r" b="b"/>
              <a:pathLst>
                <a:path w="4747" h="10492" extrusionOk="0">
                  <a:moveTo>
                    <a:pt x="3194" y="1"/>
                  </a:moveTo>
                  <a:lnTo>
                    <a:pt x="3194" y="4559"/>
                  </a:lnTo>
                  <a:lnTo>
                    <a:pt x="1553" y="4559"/>
                  </a:lnTo>
                  <a:lnTo>
                    <a:pt x="1553" y="2864"/>
                  </a:lnTo>
                  <a:lnTo>
                    <a:pt x="1" y="3756"/>
                  </a:lnTo>
                  <a:lnTo>
                    <a:pt x="1" y="9600"/>
                  </a:lnTo>
                  <a:lnTo>
                    <a:pt x="1553" y="10492"/>
                  </a:lnTo>
                  <a:lnTo>
                    <a:pt x="1553" y="5951"/>
                  </a:lnTo>
                  <a:lnTo>
                    <a:pt x="3194" y="5951"/>
                  </a:lnTo>
                  <a:lnTo>
                    <a:pt x="3194" y="7637"/>
                  </a:lnTo>
                  <a:lnTo>
                    <a:pt x="4747" y="6745"/>
                  </a:lnTo>
                  <a:lnTo>
                    <a:pt x="4747" y="902"/>
                  </a:lnTo>
                  <a:lnTo>
                    <a:pt x="319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29"/>
            <p:cNvSpPr/>
            <p:nvPr/>
          </p:nvSpPr>
          <p:spPr>
            <a:xfrm>
              <a:off x="10338819" y="1251607"/>
              <a:ext cx="352860" cy="769697"/>
            </a:xfrm>
            <a:custGeom>
              <a:avLst/>
              <a:gdLst/>
              <a:ahLst/>
              <a:cxnLst/>
              <a:rect l="l" t="t" r="r" b="b"/>
              <a:pathLst>
                <a:path w="4131" h="9011" extrusionOk="0">
                  <a:moveTo>
                    <a:pt x="2579" y="0"/>
                  </a:moveTo>
                  <a:lnTo>
                    <a:pt x="2579" y="5728"/>
                  </a:lnTo>
                  <a:lnTo>
                    <a:pt x="0" y="7217"/>
                  </a:lnTo>
                  <a:lnTo>
                    <a:pt x="0" y="9011"/>
                  </a:lnTo>
                  <a:lnTo>
                    <a:pt x="4131" y="6620"/>
                  </a:lnTo>
                  <a:lnTo>
                    <a:pt x="4131" y="901"/>
                  </a:lnTo>
                  <a:lnTo>
                    <a:pt x="257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0" name="Google Shape;870;p29"/>
          <p:cNvGrpSpPr/>
          <p:nvPr/>
        </p:nvGrpSpPr>
        <p:grpSpPr>
          <a:xfrm>
            <a:off x="1224736" y="1180835"/>
            <a:ext cx="848196" cy="895432"/>
            <a:chOff x="8197573" y="1125872"/>
            <a:chExt cx="848196" cy="895432"/>
          </a:xfrm>
        </p:grpSpPr>
        <p:sp>
          <p:nvSpPr>
            <p:cNvPr id="871" name="Google Shape;871;p29"/>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29"/>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29"/>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74" name="Google Shape;874;p29"/>
          <p:cNvSpPr txBox="1">
            <a:spLocks noGrp="1"/>
          </p:cNvSpPr>
          <p:nvPr>
            <p:ph type="sldNum" idx="12"/>
          </p:nvPr>
        </p:nvSpPr>
        <p:spPr>
          <a:xfrm>
            <a:off x="22812381" y="12666269"/>
            <a:ext cx="1462800" cy="1050000"/>
          </a:xfrm>
          <a:prstGeom prst="rect">
            <a:avLst/>
          </a:prstGeom>
          <a:noFill/>
          <a:ln>
            <a:noFill/>
          </a:ln>
        </p:spPr>
        <p:txBody>
          <a:bodyPr spcFirstLastPara="1" wrap="square" lIns="223450" tIns="223450" rIns="223450" bIns="223450" anchor="t"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0 Type - Display">
  <p:cSld name="CUSTOM">
    <p:spTree>
      <p:nvGrpSpPr>
        <p:cNvPr id="1" name="Shape 875"/>
        <p:cNvGrpSpPr/>
        <p:nvPr/>
      </p:nvGrpSpPr>
      <p:grpSpPr>
        <a:xfrm>
          <a:off x="0" y="0"/>
          <a:ext cx="0" cy="0"/>
          <a:chOff x="0" y="0"/>
          <a:chExt cx="0" cy="0"/>
        </a:xfrm>
      </p:grpSpPr>
      <p:sp>
        <p:nvSpPr>
          <p:cNvPr id="876" name="Google Shape;876;p30"/>
          <p:cNvSpPr/>
          <p:nvPr/>
        </p:nvSpPr>
        <p:spPr>
          <a:xfrm>
            <a:off x="15821014" y="2225"/>
            <a:ext cx="8556900" cy="13711500"/>
          </a:xfrm>
          <a:prstGeom prst="rect">
            <a:avLst/>
          </a:prstGeom>
          <a:solidFill>
            <a:srgbClr val="000000"/>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877" name="Google Shape;877;p30"/>
          <p:cNvSpPr/>
          <p:nvPr/>
        </p:nvSpPr>
        <p:spPr>
          <a:xfrm flipH="1">
            <a:off x="-78" y="2225"/>
            <a:ext cx="7264200" cy="13711500"/>
          </a:xfrm>
          <a:prstGeom prst="rect">
            <a:avLst/>
          </a:prstGeom>
          <a:solidFill>
            <a:srgbClr val="1563FF"/>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878" name="Google Shape;878;p30"/>
          <p:cNvSpPr txBox="1"/>
          <p:nvPr/>
        </p:nvSpPr>
        <p:spPr>
          <a:xfrm>
            <a:off x="7779225" y="7092561"/>
            <a:ext cx="7526700" cy="1633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600"/>
              <a:buFont typeface="Arial"/>
              <a:buNone/>
            </a:pPr>
            <a:r>
              <a:rPr lang="en" sz="9600" b="0" i="0" u="none" strike="noStrike" cap="none">
                <a:solidFill>
                  <a:srgbClr val="000000"/>
                </a:solidFill>
                <a:latin typeface="Open Sans"/>
                <a:ea typeface="Open Sans"/>
                <a:cs typeface="Open Sans"/>
                <a:sym typeface="Open Sans"/>
              </a:rPr>
              <a:t>Display Reg</a:t>
            </a:r>
            <a:endParaRPr sz="1400" b="0" i="0" u="none" strike="noStrike" cap="none">
              <a:solidFill>
                <a:srgbClr val="000000"/>
              </a:solidFill>
              <a:latin typeface="Open Sans"/>
              <a:ea typeface="Open Sans"/>
              <a:cs typeface="Open Sans"/>
              <a:sym typeface="Open Sans"/>
            </a:endParaRPr>
          </a:p>
        </p:txBody>
      </p:sp>
      <p:sp>
        <p:nvSpPr>
          <p:cNvPr id="879" name="Google Shape;879;p30"/>
          <p:cNvSpPr/>
          <p:nvPr/>
        </p:nvSpPr>
        <p:spPr>
          <a:xfrm>
            <a:off x="1219200" y="3555700"/>
            <a:ext cx="5283000" cy="1995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400"/>
              <a:buFont typeface="Arial"/>
              <a:buNone/>
            </a:pPr>
            <a:r>
              <a:rPr lang="en" sz="6400" b="1" i="0" u="none" strike="noStrike" cap="none">
                <a:solidFill>
                  <a:srgbClr val="FFFFFF"/>
                </a:solidFill>
                <a:latin typeface="Open Sans"/>
                <a:ea typeface="Open Sans"/>
                <a:cs typeface="Open Sans"/>
                <a:sym typeface="Open Sans"/>
              </a:rPr>
              <a:t>Display </a:t>
            </a:r>
            <a:br>
              <a:rPr lang="en" sz="6400" b="1" i="0" u="none" strike="noStrike" cap="none">
                <a:solidFill>
                  <a:srgbClr val="FFFFFF"/>
                </a:solidFill>
                <a:latin typeface="Open Sans"/>
                <a:ea typeface="Open Sans"/>
                <a:cs typeface="Open Sans"/>
                <a:sym typeface="Open Sans"/>
              </a:rPr>
            </a:br>
            <a:r>
              <a:rPr lang="en" sz="6400" b="0" i="0" u="none" strike="noStrike" cap="none">
                <a:solidFill>
                  <a:srgbClr val="FFFFFF"/>
                </a:solidFill>
                <a:latin typeface="Open Sans"/>
                <a:ea typeface="Open Sans"/>
                <a:cs typeface="Open Sans"/>
                <a:sym typeface="Open Sans"/>
              </a:rPr>
              <a:t>Text Styles</a:t>
            </a:r>
            <a:endParaRPr sz="1800" b="0" i="0" u="none" strike="noStrike" cap="none">
              <a:solidFill>
                <a:srgbClr val="FFFFFF"/>
              </a:solidFill>
              <a:latin typeface="Open Sans"/>
              <a:ea typeface="Open Sans"/>
              <a:cs typeface="Open Sans"/>
              <a:sym typeface="Open Sans"/>
            </a:endParaRPr>
          </a:p>
        </p:txBody>
      </p:sp>
      <p:cxnSp>
        <p:nvCxnSpPr>
          <p:cNvPr id="880" name="Google Shape;880;p30"/>
          <p:cNvCxnSpPr/>
          <p:nvPr/>
        </p:nvCxnSpPr>
        <p:spPr>
          <a:xfrm>
            <a:off x="1219200" y="2869680"/>
            <a:ext cx="773100" cy="0"/>
          </a:xfrm>
          <a:prstGeom prst="straightConnector1">
            <a:avLst/>
          </a:prstGeom>
          <a:noFill/>
          <a:ln w="38100" cap="flat" cmpd="sng">
            <a:solidFill>
              <a:srgbClr val="FFFFFF"/>
            </a:solidFill>
            <a:prstDash val="solid"/>
            <a:miter lim="400000"/>
            <a:headEnd type="none" w="sm" len="sm"/>
            <a:tailEnd type="none" w="sm" len="sm"/>
          </a:ln>
        </p:spPr>
      </p:cxnSp>
      <p:sp>
        <p:nvSpPr>
          <p:cNvPr id="881" name="Google Shape;881;p30"/>
          <p:cNvSpPr txBox="1"/>
          <p:nvPr/>
        </p:nvSpPr>
        <p:spPr>
          <a:xfrm>
            <a:off x="16336173" y="7092561"/>
            <a:ext cx="7526700" cy="1633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600"/>
              <a:buFont typeface="Arial"/>
              <a:buNone/>
            </a:pPr>
            <a:r>
              <a:rPr lang="en" sz="9600" b="0" i="0" u="none" strike="noStrike" cap="none">
                <a:solidFill>
                  <a:srgbClr val="FFFFFF"/>
                </a:solidFill>
                <a:latin typeface="Open Sans"/>
                <a:ea typeface="Open Sans"/>
                <a:cs typeface="Open Sans"/>
                <a:sym typeface="Open Sans"/>
              </a:rPr>
              <a:t>Display Reg</a:t>
            </a:r>
            <a:endParaRPr sz="1400" b="0" i="0" u="none" strike="noStrike" cap="none">
              <a:solidFill>
                <a:srgbClr val="FFFFFF"/>
              </a:solidFill>
              <a:latin typeface="Open Sans"/>
              <a:ea typeface="Open Sans"/>
              <a:cs typeface="Open Sans"/>
              <a:sym typeface="Open Sans"/>
            </a:endParaRPr>
          </a:p>
        </p:txBody>
      </p:sp>
      <p:sp>
        <p:nvSpPr>
          <p:cNvPr id="882" name="Google Shape;882;p30"/>
          <p:cNvSpPr/>
          <p:nvPr/>
        </p:nvSpPr>
        <p:spPr>
          <a:xfrm>
            <a:off x="1219200" y="6484700"/>
            <a:ext cx="5283000" cy="61032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1200"/>
              </a:spcBef>
              <a:spcAft>
                <a:spcPts val="0"/>
              </a:spcAft>
              <a:buClr>
                <a:srgbClr val="000000"/>
              </a:buClr>
              <a:buSzPts val="2800"/>
              <a:buFont typeface="Arial"/>
              <a:buNone/>
            </a:pPr>
            <a:r>
              <a:rPr lang="en" sz="2800" b="1" i="0" u="none" strike="noStrike" cap="none">
                <a:solidFill>
                  <a:srgbClr val="F7F8FA"/>
                </a:solidFill>
                <a:latin typeface="Open Sans"/>
                <a:ea typeface="Open Sans"/>
                <a:cs typeface="Open Sans"/>
                <a:sym typeface="Open Sans"/>
              </a:rPr>
              <a:t>Uses:</a:t>
            </a:r>
            <a:endParaRPr sz="1400" b="0" i="0" u="none" strike="noStrike" cap="none">
              <a:solidFill>
                <a:srgbClr val="F7F8FA"/>
              </a:solidFill>
              <a:latin typeface="Open Sans"/>
              <a:ea typeface="Open Sans"/>
              <a:cs typeface="Open Sans"/>
              <a:sym typeface="Open Sans"/>
            </a:endParaRPr>
          </a:p>
          <a:p>
            <a:pPr marL="0" marR="0" lvl="0" indent="0" algn="l" rtl="0">
              <a:lnSpc>
                <a:spcPct val="120000"/>
              </a:lnSpc>
              <a:spcBef>
                <a:spcPts val="0"/>
              </a:spcBef>
              <a:spcAft>
                <a:spcPts val="0"/>
              </a:spcAft>
              <a:buClr>
                <a:srgbClr val="484861"/>
              </a:buClr>
              <a:buSzPts val="2800"/>
              <a:buFont typeface="Arial"/>
              <a:buNone/>
            </a:pPr>
            <a:r>
              <a:rPr lang="en" sz="2800" b="0" i="0" u="none" strike="noStrike" cap="none">
                <a:solidFill>
                  <a:srgbClr val="FFFFFF"/>
                </a:solidFill>
                <a:latin typeface="Open Sans"/>
                <a:ea typeface="Open Sans"/>
                <a:cs typeface="Open Sans"/>
                <a:sym typeface="Open Sans"/>
              </a:rPr>
              <a:t>Presentation Section Titles</a:t>
            </a:r>
            <a:br>
              <a:rPr lang="en" sz="2800" b="0" i="0" u="none" strike="noStrike" cap="none">
                <a:solidFill>
                  <a:srgbClr val="FFFFFF"/>
                </a:solidFill>
                <a:latin typeface="Open Sans"/>
                <a:ea typeface="Open Sans"/>
                <a:cs typeface="Open Sans"/>
                <a:sym typeface="Open Sans"/>
              </a:rPr>
            </a:br>
            <a:r>
              <a:rPr lang="en" sz="1800" b="0" i="0" u="none" strike="noStrike" cap="none">
                <a:solidFill>
                  <a:srgbClr val="FFFFFF"/>
                </a:solidFill>
                <a:latin typeface="Open Sans"/>
                <a:ea typeface="Open Sans"/>
                <a:cs typeface="Open Sans"/>
                <a:sym typeface="Open Sans"/>
              </a:rPr>
              <a:t>Weight: Bold. Regular to de-emphasize.</a:t>
            </a:r>
            <a:endParaRPr sz="1800" b="0" i="0" u="none" strike="noStrike" cap="none">
              <a:solidFill>
                <a:srgbClr val="FFFFFF"/>
              </a:solidFill>
              <a:latin typeface="Open Sans"/>
              <a:ea typeface="Open Sans"/>
              <a:cs typeface="Open Sans"/>
              <a:sym typeface="Open Sans"/>
            </a:endParaRPr>
          </a:p>
          <a:p>
            <a:pPr marL="0" marR="0" lvl="0" indent="0" algn="l" rtl="0">
              <a:lnSpc>
                <a:spcPct val="120000"/>
              </a:lnSpc>
              <a:spcBef>
                <a:spcPts val="0"/>
              </a:spcBef>
              <a:spcAft>
                <a:spcPts val="0"/>
              </a:spcAft>
              <a:buClr>
                <a:srgbClr val="484861"/>
              </a:buClr>
              <a:buSzPts val="2800"/>
              <a:buFont typeface="Arial"/>
              <a:buNone/>
            </a:pPr>
            <a:endParaRPr sz="2800" b="0" i="0" u="none" strike="noStrike" cap="none">
              <a:solidFill>
                <a:srgbClr val="FFFFFF"/>
              </a:solidFill>
              <a:latin typeface="Open Sans"/>
              <a:ea typeface="Open Sans"/>
              <a:cs typeface="Open Sans"/>
              <a:sym typeface="Open Sans"/>
            </a:endParaRPr>
          </a:p>
          <a:p>
            <a:pPr marL="0" marR="0" lvl="0" indent="0" algn="l" rtl="0">
              <a:lnSpc>
                <a:spcPct val="120000"/>
              </a:lnSpc>
              <a:spcBef>
                <a:spcPts val="0"/>
              </a:spcBef>
              <a:spcAft>
                <a:spcPts val="0"/>
              </a:spcAft>
              <a:buClr>
                <a:srgbClr val="484861"/>
              </a:buClr>
              <a:buSzPts val="2800"/>
              <a:buFont typeface="Arial"/>
              <a:buNone/>
            </a:pPr>
            <a:r>
              <a:rPr lang="en" sz="2800" b="0" i="0" u="none" strike="noStrike" cap="none">
                <a:solidFill>
                  <a:srgbClr val="FFFFFF"/>
                </a:solidFill>
                <a:latin typeface="Open Sans"/>
                <a:ea typeface="Open Sans"/>
                <a:cs typeface="Open Sans"/>
                <a:sym typeface="Open Sans"/>
              </a:rPr>
              <a:t>One Sentence Slides</a:t>
            </a:r>
            <a:br>
              <a:rPr lang="en" sz="2800" b="0" i="0" u="none" strike="noStrike" cap="none">
                <a:solidFill>
                  <a:srgbClr val="FFFFFF"/>
                </a:solidFill>
                <a:latin typeface="Open Sans"/>
                <a:ea typeface="Open Sans"/>
                <a:cs typeface="Open Sans"/>
                <a:sym typeface="Open Sans"/>
              </a:rPr>
            </a:br>
            <a:r>
              <a:rPr lang="en" sz="1800" b="0" i="0" u="none" strike="noStrike" cap="none">
                <a:solidFill>
                  <a:srgbClr val="FFFFFF"/>
                </a:solidFill>
                <a:latin typeface="Open Sans"/>
                <a:ea typeface="Open Sans"/>
                <a:cs typeface="Open Sans"/>
                <a:sym typeface="Open Sans"/>
              </a:rPr>
              <a:t>Weight: Bold or Regular</a:t>
            </a:r>
            <a:endParaRPr sz="1800" b="0" i="0" u="none" strike="noStrike" cap="none">
              <a:solidFill>
                <a:srgbClr val="FFFFFF"/>
              </a:solidFill>
              <a:latin typeface="Open Sans"/>
              <a:ea typeface="Open Sans"/>
              <a:cs typeface="Open Sans"/>
              <a:sym typeface="Open Sans"/>
            </a:endParaRPr>
          </a:p>
          <a:p>
            <a:pPr marL="0" marR="0" lvl="0" indent="0" algn="l" rtl="0">
              <a:lnSpc>
                <a:spcPct val="120000"/>
              </a:lnSpc>
              <a:spcBef>
                <a:spcPts val="0"/>
              </a:spcBef>
              <a:spcAft>
                <a:spcPts val="0"/>
              </a:spcAft>
              <a:buClr>
                <a:srgbClr val="484861"/>
              </a:buClr>
              <a:buSzPts val="2800"/>
              <a:buFont typeface="Arial"/>
              <a:buNone/>
            </a:pPr>
            <a:endParaRPr sz="1800" b="0" i="0" u="none" strike="noStrike" cap="none">
              <a:solidFill>
                <a:srgbClr val="FFFFFF"/>
              </a:solidFill>
              <a:latin typeface="Open Sans"/>
              <a:ea typeface="Open Sans"/>
              <a:cs typeface="Open Sans"/>
              <a:sym typeface="Open Sans"/>
            </a:endParaRPr>
          </a:p>
          <a:p>
            <a:pPr marL="0" marR="0" lvl="0" indent="0" algn="l" rtl="0">
              <a:lnSpc>
                <a:spcPct val="120000"/>
              </a:lnSpc>
              <a:spcBef>
                <a:spcPts val="0"/>
              </a:spcBef>
              <a:spcAft>
                <a:spcPts val="0"/>
              </a:spcAft>
              <a:buClr>
                <a:srgbClr val="484861"/>
              </a:buClr>
              <a:buSzPts val="2800"/>
              <a:buFont typeface="Arial"/>
              <a:buNone/>
            </a:pPr>
            <a:r>
              <a:rPr lang="en" sz="2800" b="0" i="0" u="none" strike="noStrike" cap="none">
                <a:solidFill>
                  <a:srgbClr val="FFFFFF"/>
                </a:solidFill>
                <a:latin typeface="Open Sans"/>
                <a:ea typeface="Open Sans"/>
                <a:cs typeface="Open Sans"/>
                <a:sym typeface="Open Sans"/>
              </a:rPr>
              <a:t>Statistic Callouts</a:t>
            </a:r>
            <a:br>
              <a:rPr lang="en" sz="2800" b="0" i="0" u="none" strike="noStrike" cap="none">
                <a:solidFill>
                  <a:srgbClr val="FFFFFF"/>
                </a:solidFill>
                <a:latin typeface="Open Sans"/>
                <a:ea typeface="Open Sans"/>
                <a:cs typeface="Open Sans"/>
                <a:sym typeface="Open Sans"/>
              </a:rPr>
            </a:br>
            <a:r>
              <a:rPr lang="en" sz="1800" b="0" i="0" u="none" strike="noStrike" cap="none">
                <a:solidFill>
                  <a:srgbClr val="FFFFFF"/>
                </a:solidFill>
                <a:latin typeface="Open Sans"/>
                <a:ea typeface="Open Sans"/>
                <a:cs typeface="Open Sans"/>
                <a:sym typeface="Open Sans"/>
              </a:rPr>
              <a:t>Weight: Bold</a:t>
            </a:r>
            <a:endParaRPr sz="1800" b="0" i="0" u="none" strike="noStrike" cap="none">
              <a:solidFill>
                <a:srgbClr val="FFFFFF"/>
              </a:solidFill>
              <a:latin typeface="Open Sans"/>
              <a:ea typeface="Open Sans"/>
              <a:cs typeface="Open Sans"/>
              <a:sym typeface="Open Sans"/>
            </a:endParaRPr>
          </a:p>
        </p:txBody>
      </p:sp>
      <p:sp>
        <p:nvSpPr>
          <p:cNvPr id="883" name="Google Shape;883;p30"/>
          <p:cNvSpPr txBox="1"/>
          <p:nvPr/>
        </p:nvSpPr>
        <p:spPr>
          <a:xfrm>
            <a:off x="7779225" y="4602100"/>
            <a:ext cx="7526700" cy="1633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600"/>
              <a:buFont typeface="Arial"/>
              <a:buNone/>
            </a:pPr>
            <a:r>
              <a:rPr lang="en" sz="9600" b="1" i="0" u="none" strike="noStrike" cap="none">
                <a:solidFill>
                  <a:srgbClr val="000000"/>
                </a:solidFill>
                <a:latin typeface="Open Sans"/>
                <a:ea typeface="Open Sans"/>
                <a:cs typeface="Open Sans"/>
                <a:sym typeface="Open Sans"/>
              </a:rPr>
              <a:t>Display</a:t>
            </a:r>
            <a:endParaRPr sz="1400" b="0" i="0" u="none" strike="noStrike" cap="none">
              <a:solidFill>
                <a:srgbClr val="000000"/>
              </a:solidFill>
              <a:latin typeface="Open Sans"/>
              <a:ea typeface="Open Sans"/>
              <a:cs typeface="Open Sans"/>
              <a:sym typeface="Open Sans"/>
            </a:endParaRPr>
          </a:p>
        </p:txBody>
      </p:sp>
      <p:sp>
        <p:nvSpPr>
          <p:cNvPr id="884" name="Google Shape;884;p30"/>
          <p:cNvSpPr txBox="1"/>
          <p:nvPr/>
        </p:nvSpPr>
        <p:spPr>
          <a:xfrm>
            <a:off x="16336173" y="4602100"/>
            <a:ext cx="7526700" cy="1633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600"/>
              <a:buFont typeface="Arial"/>
              <a:buNone/>
            </a:pPr>
            <a:r>
              <a:rPr lang="en" sz="9600" b="1" i="0" u="none" strike="noStrike" cap="none">
                <a:solidFill>
                  <a:srgbClr val="FFFFFF"/>
                </a:solidFill>
                <a:latin typeface="Open Sans"/>
                <a:ea typeface="Open Sans"/>
                <a:cs typeface="Open Sans"/>
                <a:sym typeface="Open Sans"/>
              </a:rPr>
              <a:t>Display</a:t>
            </a:r>
            <a:endParaRPr sz="1400" b="0" i="0" u="none" strike="noStrike" cap="none">
              <a:solidFill>
                <a:srgbClr val="FFFFFF"/>
              </a:solidFill>
              <a:latin typeface="Open Sans"/>
              <a:ea typeface="Open Sans"/>
              <a:cs typeface="Open Sans"/>
              <a:sym typeface="Open Sans"/>
            </a:endParaRPr>
          </a:p>
        </p:txBody>
      </p:sp>
      <p:grpSp>
        <p:nvGrpSpPr>
          <p:cNvPr id="885" name="Google Shape;885;p30"/>
          <p:cNvGrpSpPr/>
          <p:nvPr/>
        </p:nvGrpSpPr>
        <p:grpSpPr>
          <a:xfrm>
            <a:off x="1224736" y="1180835"/>
            <a:ext cx="848196" cy="895432"/>
            <a:chOff x="8197573" y="1125872"/>
            <a:chExt cx="848196" cy="895432"/>
          </a:xfrm>
        </p:grpSpPr>
        <p:sp>
          <p:nvSpPr>
            <p:cNvPr id="886" name="Google Shape;886;p30"/>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30"/>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30"/>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89" name="Google Shape;889;p30"/>
          <p:cNvSpPr txBox="1">
            <a:spLocks noGrp="1"/>
          </p:cNvSpPr>
          <p:nvPr>
            <p:ph type="sldNum" idx="12"/>
          </p:nvPr>
        </p:nvSpPr>
        <p:spPr>
          <a:xfrm>
            <a:off x="22812381" y="12666269"/>
            <a:ext cx="1462800" cy="1050000"/>
          </a:xfrm>
          <a:prstGeom prst="rect">
            <a:avLst/>
          </a:prstGeom>
          <a:noFill/>
          <a:ln>
            <a:noFill/>
          </a:ln>
        </p:spPr>
        <p:txBody>
          <a:bodyPr spcFirstLastPara="1" wrap="square" lIns="223450" tIns="223450" rIns="223450" bIns="223450" anchor="t"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4 - Shift - Vault">
  <p:cSld name="CUSTOM_8_1">
    <p:spTree>
      <p:nvGrpSpPr>
        <p:cNvPr id="1" name="Shape 81"/>
        <p:cNvGrpSpPr/>
        <p:nvPr/>
      </p:nvGrpSpPr>
      <p:grpSpPr>
        <a:xfrm>
          <a:off x="0" y="0"/>
          <a:ext cx="0" cy="0"/>
          <a:chOff x="0" y="0"/>
          <a:chExt cx="0" cy="0"/>
        </a:xfrm>
      </p:grpSpPr>
      <p:sp>
        <p:nvSpPr>
          <p:cNvPr id="82" name="Google Shape;82;p5"/>
          <p:cNvSpPr/>
          <p:nvPr/>
        </p:nvSpPr>
        <p:spPr>
          <a:xfrm rot="5400000">
            <a:off x="18535095" y="-19436"/>
            <a:ext cx="1981206" cy="7153488"/>
          </a:xfrm>
          <a:custGeom>
            <a:avLst/>
            <a:gdLst/>
            <a:ahLst/>
            <a:cxnLst/>
            <a:rect l="l" t="t" r="r" b="b"/>
            <a:pathLst>
              <a:path w="21600" h="21600" extrusionOk="0">
                <a:moveTo>
                  <a:pt x="2215" y="0"/>
                </a:moveTo>
                <a:lnTo>
                  <a:pt x="2215" y="10236"/>
                </a:lnTo>
                <a:lnTo>
                  <a:pt x="0" y="10773"/>
                </a:lnTo>
                <a:lnTo>
                  <a:pt x="2215" y="11310"/>
                </a:lnTo>
                <a:lnTo>
                  <a:pt x="2215" y="21600"/>
                </a:lnTo>
                <a:lnTo>
                  <a:pt x="21600" y="21600"/>
                </a:lnTo>
                <a:lnTo>
                  <a:pt x="21600" y="0"/>
                </a:lnTo>
                <a:lnTo>
                  <a:pt x="2215" y="0"/>
                </a:lnTo>
                <a:close/>
              </a:path>
            </a:pathLst>
          </a:custGeom>
          <a:gradFill>
            <a:gsLst>
              <a:gs pos="0">
                <a:srgbClr val="1C1E24"/>
              </a:gs>
              <a:gs pos="100000">
                <a:srgbClr val="353842"/>
              </a:gs>
            </a:gsLst>
            <a:lin ang="1682090" scaled="0"/>
          </a:gradFill>
          <a:ln>
            <a:noFill/>
          </a:ln>
          <a:effectLst>
            <a:outerShdw blurRad="381000" dist="104384" dir="5100000" rotWithShape="0">
              <a:srgbClr val="9396A2">
                <a:alpha val="9803"/>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83" name="Google Shape;83;p5"/>
          <p:cNvSpPr/>
          <p:nvPr/>
        </p:nvSpPr>
        <p:spPr>
          <a:xfrm rot="5400000">
            <a:off x="10769075" y="-19436"/>
            <a:ext cx="1981206" cy="7153488"/>
          </a:xfrm>
          <a:custGeom>
            <a:avLst/>
            <a:gdLst/>
            <a:ahLst/>
            <a:cxnLst/>
            <a:rect l="l" t="t" r="r" b="b"/>
            <a:pathLst>
              <a:path w="21600" h="21600" extrusionOk="0">
                <a:moveTo>
                  <a:pt x="2215" y="0"/>
                </a:moveTo>
                <a:lnTo>
                  <a:pt x="2215" y="10236"/>
                </a:lnTo>
                <a:lnTo>
                  <a:pt x="0" y="10773"/>
                </a:lnTo>
                <a:lnTo>
                  <a:pt x="2215" y="11310"/>
                </a:lnTo>
                <a:lnTo>
                  <a:pt x="2215" y="21600"/>
                </a:lnTo>
                <a:lnTo>
                  <a:pt x="21600" y="21600"/>
                </a:lnTo>
                <a:lnTo>
                  <a:pt x="21600" y="0"/>
                </a:lnTo>
                <a:lnTo>
                  <a:pt x="2215" y="0"/>
                </a:lnTo>
                <a:close/>
              </a:path>
            </a:pathLst>
          </a:custGeom>
          <a:solidFill>
            <a:srgbClr val="FFFFFF"/>
          </a:solidFill>
          <a:ln w="9525" cap="flat" cmpd="sng">
            <a:solidFill>
              <a:srgbClr val="D2D4DB"/>
            </a:solidFill>
            <a:prstDash val="solid"/>
            <a:round/>
            <a:headEnd type="none" w="sm" len="sm"/>
            <a:tailEnd type="none" w="sm" len="sm"/>
          </a:ln>
          <a:effectLst>
            <a:outerShdw blurRad="381000" dist="104384" dir="5100000" rotWithShape="0">
              <a:srgbClr val="9396A2">
                <a:alpha val="9803"/>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84" name="Google Shape;84;p5"/>
          <p:cNvSpPr/>
          <p:nvPr/>
        </p:nvSpPr>
        <p:spPr>
          <a:xfrm rot="5400000">
            <a:off x="18928385" y="1961641"/>
            <a:ext cx="227340" cy="177768"/>
          </a:xfrm>
          <a:custGeom>
            <a:avLst/>
            <a:gdLst/>
            <a:ahLst/>
            <a:cxnLst/>
            <a:rect l="l" t="t" r="r" b="b"/>
            <a:pathLst>
              <a:path w="21600" h="21600" extrusionOk="0">
                <a:moveTo>
                  <a:pt x="10800" y="0"/>
                </a:moveTo>
                <a:lnTo>
                  <a:pt x="21600" y="21600"/>
                </a:lnTo>
                <a:lnTo>
                  <a:pt x="0" y="21600"/>
                </a:lnTo>
                <a:close/>
              </a:path>
            </a:pathLst>
          </a:custGeom>
          <a:solidFill>
            <a:srgbClr val="000000"/>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rgbClr val="000000"/>
              </a:solidFill>
              <a:latin typeface="Arial"/>
              <a:ea typeface="Arial"/>
              <a:cs typeface="Arial"/>
              <a:sym typeface="Arial"/>
            </a:endParaRPr>
          </a:p>
        </p:txBody>
      </p:sp>
      <p:sp>
        <p:nvSpPr>
          <p:cNvPr id="85" name="Google Shape;85;p5"/>
          <p:cNvSpPr/>
          <p:nvPr/>
        </p:nvSpPr>
        <p:spPr>
          <a:xfrm>
            <a:off x="12149211" y="2037830"/>
            <a:ext cx="6804000" cy="25500"/>
          </a:xfrm>
          <a:prstGeom prst="rect">
            <a:avLst/>
          </a:prstGeom>
          <a:gradFill>
            <a:gsLst>
              <a:gs pos="0">
                <a:srgbClr val="D2D4DB"/>
              </a:gs>
              <a:gs pos="100000">
                <a:srgbClr val="000000"/>
              </a:gs>
            </a:gsLst>
            <a:lin ang="1682090" scaled="0"/>
          </a:gra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86" name="Google Shape;86;p5"/>
          <p:cNvSpPr/>
          <p:nvPr/>
        </p:nvSpPr>
        <p:spPr>
          <a:xfrm>
            <a:off x="8184481" y="2037830"/>
            <a:ext cx="3198000" cy="25500"/>
          </a:xfrm>
          <a:prstGeom prst="rect">
            <a:avLst/>
          </a:prstGeom>
          <a:solidFill>
            <a:srgbClr val="D2D4DB"/>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87" name="Google Shape;87;p5"/>
          <p:cNvSpPr/>
          <p:nvPr/>
        </p:nvSpPr>
        <p:spPr>
          <a:xfrm>
            <a:off x="19322494" y="1834630"/>
            <a:ext cx="406500" cy="406500"/>
          </a:xfrm>
          <a:prstGeom prst="ellipse">
            <a:avLst/>
          </a:prstGeom>
          <a:solidFill>
            <a:srgbClr val="000000"/>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000000"/>
              </a:solidFill>
              <a:latin typeface="Arial"/>
              <a:ea typeface="Arial"/>
              <a:cs typeface="Arial"/>
              <a:sym typeface="Arial"/>
            </a:endParaRPr>
          </a:p>
        </p:txBody>
      </p:sp>
      <p:sp>
        <p:nvSpPr>
          <p:cNvPr id="88" name="Google Shape;88;p5"/>
          <p:cNvSpPr/>
          <p:nvPr/>
        </p:nvSpPr>
        <p:spPr>
          <a:xfrm>
            <a:off x="19427823" y="1978857"/>
            <a:ext cx="194670" cy="134892"/>
          </a:xfrm>
          <a:custGeom>
            <a:avLst/>
            <a:gdLst/>
            <a:ahLst/>
            <a:cxnLst/>
            <a:rect l="l" t="t" r="r" b="b"/>
            <a:pathLst>
              <a:path w="21600" h="21600" extrusionOk="0">
                <a:moveTo>
                  <a:pt x="0" y="13028"/>
                </a:moveTo>
                <a:lnTo>
                  <a:pt x="7083" y="21600"/>
                </a:lnTo>
                <a:lnTo>
                  <a:pt x="21600" y="0"/>
                </a:lnTo>
              </a:path>
            </a:pathLst>
          </a:cu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000000"/>
              </a:solidFill>
              <a:latin typeface="Arial"/>
              <a:ea typeface="Arial"/>
              <a:cs typeface="Arial"/>
              <a:sym typeface="Arial"/>
            </a:endParaRPr>
          </a:p>
        </p:txBody>
      </p:sp>
      <p:sp>
        <p:nvSpPr>
          <p:cNvPr id="89" name="Google Shape;89;p5"/>
          <p:cNvSpPr txBox="1">
            <a:spLocks noGrp="1"/>
          </p:cNvSpPr>
          <p:nvPr>
            <p:ph type="subTitle" idx="1"/>
          </p:nvPr>
        </p:nvSpPr>
        <p:spPr>
          <a:xfrm>
            <a:off x="8479591" y="3030850"/>
            <a:ext cx="6534600" cy="8109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sp>
        <p:nvSpPr>
          <p:cNvPr id="90" name="Google Shape;90;p5"/>
          <p:cNvSpPr txBox="1">
            <a:spLocks noGrp="1"/>
          </p:cNvSpPr>
          <p:nvPr>
            <p:ph type="subTitle" idx="2"/>
          </p:nvPr>
        </p:nvSpPr>
        <p:spPr>
          <a:xfrm>
            <a:off x="8479716" y="3689350"/>
            <a:ext cx="6534600" cy="508800"/>
          </a:xfrm>
          <a:prstGeom prst="rect">
            <a:avLst/>
          </a:prstGeom>
          <a:noFill/>
          <a:ln>
            <a:noFill/>
          </a:ln>
        </p:spPr>
        <p:txBody>
          <a:bodyPr spcFirstLastPara="1" wrap="square" lIns="91425" tIns="91425" rIns="91425" bIns="91425" anchor="t" anchorCtr="0"/>
          <a:lstStyle>
            <a:lvl1pPr marR="0" lvl="0" algn="ctr" rtl="0">
              <a:lnSpc>
                <a:spcPct val="115000"/>
              </a:lnSpc>
              <a:spcBef>
                <a:spcPts val="0"/>
              </a:spcBef>
              <a:spcAft>
                <a:spcPts val="0"/>
              </a:spcAft>
              <a:buClr>
                <a:srgbClr val="000000"/>
              </a:buClr>
              <a:buSzPts val="2400"/>
              <a:buFont typeface="Arial"/>
              <a:buNone/>
              <a:defRPr sz="2400" b="0" i="0" u="none" strike="noStrike" cap="none">
                <a:solidFill>
                  <a:srgbClr val="4E515D"/>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9pPr>
          </a:lstStyle>
          <a:p>
            <a:endParaRPr/>
          </a:p>
        </p:txBody>
      </p:sp>
      <p:sp>
        <p:nvSpPr>
          <p:cNvPr id="91" name="Google Shape;91;p5"/>
          <p:cNvSpPr txBox="1">
            <a:spLocks noGrp="1"/>
          </p:cNvSpPr>
          <p:nvPr>
            <p:ph type="subTitle" idx="3"/>
          </p:nvPr>
        </p:nvSpPr>
        <p:spPr>
          <a:xfrm>
            <a:off x="16219905" y="3030850"/>
            <a:ext cx="6534600" cy="8109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600"/>
              <a:buFont typeface="Arial"/>
              <a:buNone/>
              <a:defRPr sz="3600" b="1"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9pPr>
          </a:lstStyle>
          <a:p>
            <a:endParaRPr/>
          </a:p>
        </p:txBody>
      </p:sp>
      <p:sp>
        <p:nvSpPr>
          <p:cNvPr id="92" name="Google Shape;92;p5"/>
          <p:cNvSpPr txBox="1">
            <a:spLocks noGrp="1"/>
          </p:cNvSpPr>
          <p:nvPr>
            <p:ph type="subTitle" idx="4"/>
          </p:nvPr>
        </p:nvSpPr>
        <p:spPr>
          <a:xfrm>
            <a:off x="16220030" y="3689350"/>
            <a:ext cx="6534600" cy="508800"/>
          </a:xfrm>
          <a:prstGeom prst="rect">
            <a:avLst/>
          </a:prstGeom>
          <a:noFill/>
          <a:ln>
            <a:noFill/>
          </a:ln>
        </p:spPr>
        <p:txBody>
          <a:bodyPr spcFirstLastPara="1" wrap="square" lIns="91425" tIns="91425" rIns="91425" bIns="91425" anchor="t" anchorCtr="0"/>
          <a:lstStyle>
            <a:lvl1pPr marR="0" lvl="0" algn="ctr" rtl="0">
              <a:lnSpc>
                <a:spcPct val="115000"/>
              </a:lnSpc>
              <a:spcBef>
                <a:spcPts val="0"/>
              </a:spcBef>
              <a:spcAft>
                <a:spcPts val="0"/>
              </a:spcAft>
              <a:buClr>
                <a:srgbClr val="000000"/>
              </a:buClr>
              <a:buSzPts val="2400"/>
              <a:buFont typeface="Arial"/>
              <a:buNone/>
              <a:defRPr sz="2400" b="0" i="0" u="none" strike="noStrike" cap="none">
                <a:solidFill>
                  <a:srgbClr val="F3F3F3"/>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F3F3F3"/>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F3F3F3"/>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F3F3F3"/>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F3F3F3"/>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F3F3F3"/>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F3F3F3"/>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F3F3F3"/>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F3F3F3"/>
                </a:solidFill>
                <a:latin typeface="Open Sans"/>
                <a:ea typeface="Open Sans"/>
                <a:cs typeface="Open Sans"/>
                <a:sym typeface="Open Sans"/>
              </a:defRPr>
            </a:lvl9pPr>
          </a:lstStyle>
          <a:p>
            <a:endParaRPr/>
          </a:p>
        </p:txBody>
      </p:sp>
      <p:sp>
        <p:nvSpPr>
          <p:cNvPr id="93" name="Google Shape;93;p5"/>
          <p:cNvSpPr/>
          <p:nvPr/>
        </p:nvSpPr>
        <p:spPr>
          <a:xfrm>
            <a:off x="11562678" y="1834630"/>
            <a:ext cx="406500" cy="406500"/>
          </a:xfrm>
          <a:prstGeom prst="ellipse">
            <a:avLst/>
          </a:prstGeom>
          <a:solidFill>
            <a:srgbClr val="FFFFFF"/>
          </a:solidFill>
          <a:ln w="28575" cap="flat" cmpd="sng">
            <a:solidFill>
              <a:srgbClr val="9396A2"/>
            </a:solidFill>
            <a:prstDash val="solid"/>
            <a:round/>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94" name="Google Shape;94;p5"/>
          <p:cNvSpPr/>
          <p:nvPr/>
        </p:nvSpPr>
        <p:spPr>
          <a:xfrm>
            <a:off x="11742880" y="1917279"/>
            <a:ext cx="46128" cy="234211"/>
          </a:xfrm>
          <a:custGeom>
            <a:avLst/>
            <a:gdLst/>
            <a:ahLst/>
            <a:cxnLst/>
            <a:rect l="l" t="t" r="r" b="b"/>
            <a:pathLst>
              <a:path w="19671" h="21394" extrusionOk="0">
                <a:moveTo>
                  <a:pt x="2047" y="0"/>
                </a:moveTo>
                <a:lnTo>
                  <a:pt x="4248" y="13922"/>
                </a:lnTo>
                <a:lnTo>
                  <a:pt x="15424" y="13922"/>
                </a:lnTo>
                <a:lnTo>
                  <a:pt x="17625" y="0"/>
                </a:lnTo>
                <a:lnTo>
                  <a:pt x="2047" y="0"/>
                </a:lnTo>
                <a:close/>
                <a:moveTo>
                  <a:pt x="9836" y="17185"/>
                </a:moveTo>
                <a:cubicBezTo>
                  <a:pt x="7308" y="17185"/>
                  <a:pt x="4822" y="17388"/>
                  <a:pt x="2893" y="17801"/>
                </a:cubicBezTo>
                <a:cubicBezTo>
                  <a:pt x="-964" y="18627"/>
                  <a:pt x="-964" y="19949"/>
                  <a:pt x="2893" y="20774"/>
                </a:cubicBezTo>
                <a:cubicBezTo>
                  <a:pt x="6751" y="21600"/>
                  <a:pt x="12922" y="21600"/>
                  <a:pt x="16779" y="20774"/>
                </a:cubicBezTo>
                <a:cubicBezTo>
                  <a:pt x="20636" y="19949"/>
                  <a:pt x="20636" y="18627"/>
                  <a:pt x="16779" y="17801"/>
                </a:cubicBezTo>
                <a:cubicBezTo>
                  <a:pt x="14850" y="17388"/>
                  <a:pt x="12364" y="17185"/>
                  <a:pt x="9836" y="17185"/>
                </a:cubicBezTo>
                <a:close/>
              </a:path>
            </a:pathLst>
          </a:custGeom>
          <a:solidFill>
            <a:srgbClr val="6A6D7A"/>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800"/>
              <a:buFont typeface="Arial"/>
              <a:buNone/>
            </a:pPr>
            <a:endParaRPr sz="9800" b="1" i="0" u="none" strike="noStrike" cap="none">
              <a:solidFill>
                <a:srgbClr val="000000"/>
              </a:solidFill>
              <a:latin typeface="Arial"/>
              <a:ea typeface="Arial"/>
              <a:cs typeface="Arial"/>
              <a:sym typeface="Arial"/>
            </a:endParaRPr>
          </a:p>
        </p:txBody>
      </p:sp>
      <p:sp>
        <p:nvSpPr>
          <p:cNvPr id="95" name="Google Shape;95;p5"/>
          <p:cNvSpPr txBox="1">
            <a:spLocks noGrp="1"/>
          </p:cNvSpPr>
          <p:nvPr>
            <p:ph type="subTitle" idx="5"/>
          </p:nvPr>
        </p:nvSpPr>
        <p:spPr>
          <a:xfrm>
            <a:off x="1159825" y="3522575"/>
            <a:ext cx="6138000" cy="30267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6400"/>
              <a:buFont typeface="Arial"/>
              <a:buNone/>
              <a:defRPr sz="64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96" name="Google Shape;96;p5"/>
          <p:cNvSpPr txBox="1">
            <a:spLocks noGrp="1"/>
          </p:cNvSpPr>
          <p:nvPr>
            <p:ph type="subTitle" idx="6"/>
          </p:nvPr>
        </p:nvSpPr>
        <p:spPr>
          <a:xfrm>
            <a:off x="1159825" y="7024700"/>
            <a:ext cx="6138000" cy="1626600"/>
          </a:xfrm>
          <a:prstGeom prst="rect">
            <a:avLst/>
          </a:prstGeom>
          <a:noFill/>
          <a:ln>
            <a:noFill/>
          </a:ln>
        </p:spPr>
        <p:txBody>
          <a:bodyPr spcFirstLastPara="1" wrap="square" lIns="0" tIns="91425" rIns="91425" bIns="91425" anchor="t" anchorCtr="0"/>
          <a:lstStyle>
            <a:lvl1pPr marR="0" lvl="0" algn="l" rtl="0">
              <a:lnSpc>
                <a:spcPct val="115000"/>
              </a:lnSpc>
              <a:spcBef>
                <a:spcPts val="0"/>
              </a:spcBef>
              <a:spcAft>
                <a:spcPts val="0"/>
              </a:spcAft>
              <a:buClr>
                <a:srgbClr val="000000"/>
              </a:buClr>
              <a:buSzPts val="4400"/>
              <a:buFont typeface="Arial"/>
              <a:buNone/>
              <a:defRPr sz="44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9pPr>
          </a:lstStyle>
          <a:p>
            <a:endParaRPr/>
          </a:p>
        </p:txBody>
      </p:sp>
      <p:cxnSp>
        <p:nvCxnSpPr>
          <p:cNvPr id="97" name="Google Shape;97;p5"/>
          <p:cNvCxnSpPr/>
          <p:nvPr/>
        </p:nvCxnSpPr>
        <p:spPr>
          <a:xfrm>
            <a:off x="1219200" y="2869680"/>
            <a:ext cx="773100" cy="0"/>
          </a:xfrm>
          <a:prstGeom prst="straightConnector1">
            <a:avLst/>
          </a:prstGeom>
          <a:noFill/>
          <a:ln w="38100" cap="flat" cmpd="sng">
            <a:solidFill>
              <a:srgbClr val="000000"/>
            </a:solidFill>
            <a:prstDash val="solid"/>
            <a:miter lim="400000"/>
            <a:headEnd type="none" w="sm" len="sm"/>
            <a:tailEnd type="none" w="sm" len="sm"/>
          </a:ln>
        </p:spPr>
      </p:cxnSp>
      <p:grpSp>
        <p:nvGrpSpPr>
          <p:cNvPr id="98" name="Google Shape;98;p5"/>
          <p:cNvGrpSpPr/>
          <p:nvPr/>
        </p:nvGrpSpPr>
        <p:grpSpPr>
          <a:xfrm>
            <a:off x="1224736" y="1180835"/>
            <a:ext cx="848196" cy="895432"/>
            <a:chOff x="8197573" y="1125872"/>
            <a:chExt cx="848196" cy="895432"/>
          </a:xfrm>
        </p:grpSpPr>
        <p:sp>
          <p:nvSpPr>
            <p:cNvPr id="99" name="Google Shape;99;p5"/>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5"/>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5"/>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2" name="Google Shape;102;p5"/>
          <p:cNvSpPr txBox="1">
            <a:spLocks noGrp="1"/>
          </p:cNvSpPr>
          <p:nvPr>
            <p:ph type="subTitle" idx="7"/>
          </p:nvPr>
        </p:nvSpPr>
        <p:spPr>
          <a:xfrm>
            <a:off x="1602949" y="12978176"/>
            <a:ext cx="15935999" cy="2286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03" name="Google Shape;103;p5"/>
          <p:cNvCxnSpPr/>
          <p:nvPr/>
        </p:nvCxnSpPr>
        <p:spPr>
          <a:xfrm flipH="1">
            <a:off x="1156550" y="13016124"/>
            <a:ext cx="137100" cy="152700"/>
          </a:xfrm>
          <a:prstGeom prst="straightConnector1">
            <a:avLst/>
          </a:prstGeom>
          <a:noFill/>
          <a:ln w="19050" cap="flat" cmpd="sng">
            <a:solidFill>
              <a:srgbClr val="4E515D"/>
            </a:solidFill>
            <a:prstDash val="solid"/>
            <a:round/>
            <a:headEnd type="none" w="sm" len="sm"/>
            <a:tailEnd type="none" w="sm" len="sm"/>
          </a:ln>
        </p:spPr>
      </p:cxnSp>
      <p:cxnSp>
        <p:nvCxnSpPr>
          <p:cNvPr id="104" name="Google Shape;104;p5"/>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105" name="Google Shape;105;p5"/>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106" name="Google Shape;106;p5"/>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9396A2"/>
                </a:solidFill>
                <a:latin typeface="Open Sans"/>
                <a:ea typeface="Open Sans"/>
                <a:cs typeface="Open Sans"/>
                <a:sym typeface="Open Sans"/>
              </a:rPr>
              <a:t>© 2018 HashiCorp</a:t>
            </a:r>
            <a:endParaRPr sz="1700" b="0" i="0" u="none" strike="noStrike" cap="none">
              <a:solidFill>
                <a:srgbClr val="9396A2"/>
              </a:solidFill>
              <a:latin typeface="Open Sans"/>
              <a:ea typeface="Open Sans"/>
              <a:cs typeface="Open Sans"/>
              <a:sym typeface="Open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0 Type - Slide Title">
  <p:cSld name="CUSTOM_2">
    <p:spTree>
      <p:nvGrpSpPr>
        <p:cNvPr id="1" name="Shape 890"/>
        <p:cNvGrpSpPr/>
        <p:nvPr/>
      </p:nvGrpSpPr>
      <p:grpSpPr>
        <a:xfrm>
          <a:off x="0" y="0"/>
          <a:ext cx="0" cy="0"/>
          <a:chOff x="0" y="0"/>
          <a:chExt cx="0" cy="0"/>
        </a:xfrm>
      </p:grpSpPr>
      <p:sp>
        <p:nvSpPr>
          <p:cNvPr id="891" name="Google Shape;891;p31"/>
          <p:cNvSpPr/>
          <p:nvPr/>
        </p:nvSpPr>
        <p:spPr>
          <a:xfrm>
            <a:off x="15821014" y="2225"/>
            <a:ext cx="8556900" cy="13711500"/>
          </a:xfrm>
          <a:prstGeom prst="rect">
            <a:avLst/>
          </a:prstGeom>
          <a:solidFill>
            <a:srgbClr val="000000"/>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892" name="Google Shape;892;p31"/>
          <p:cNvSpPr/>
          <p:nvPr/>
        </p:nvSpPr>
        <p:spPr>
          <a:xfrm flipH="1">
            <a:off x="-78" y="2225"/>
            <a:ext cx="7264200" cy="13711500"/>
          </a:xfrm>
          <a:prstGeom prst="rect">
            <a:avLst/>
          </a:prstGeom>
          <a:solidFill>
            <a:srgbClr val="1563FF"/>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893" name="Google Shape;893;p31"/>
          <p:cNvSpPr/>
          <p:nvPr/>
        </p:nvSpPr>
        <p:spPr>
          <a:xfrm>
            <a:off x="1219200" y="3555700"/>
            <a:ext cx="5283000" cy="1995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400"/>
              <a:buFont typeface="Arial"/>
              <a:buNone/>
            </a:pPr>
            <a:r>
              <a:rPr lang="en" sz="6400" b="1" i="0" u="none" strike="noStrike" cap="none">
                <a:solidFill>
                  <a:srgbClr val="FFFFFF"/>
                </a:solidFill>
                <a:latin typeface="Open Sans"/>
                <a:ea typeface="Open Sans"/>
                <a:cs typeface="Open Sans"/>
                <a:sym typeface="Open Sans"/>
              </a:rPr>
              <a:t>Slide Title </a:t>
            </a:r>
            <a:br>
              <a:rPr lang="en" sz="6400" b="1" i="0" u="none" strike="noStrike" cap="none">
                <a:solidFill>
                  <a:srgbClr val="FFFFFF"/>
                </a:solidFill>
                <a:latin typeface="Open Sans"/>
                <a:ea typeface="Open Sans"/>
                <a:cs typeface="Open Sans"/>
                <a:sym typeface="Open Sans"/>
              </a:rPr>
            </a:br>
            <a:r>
              <a:rPr lang="en" sz="6400" b="0" i="0" u="none" strike="noStrike" cap="none">
                <a:solidFill>
                  <a:srgbClr val="FFFFFF"/>
                </a:solidFill>
                <a:latin typeface="Open Sans"/>
                <a:ea typeface="Open Sans"/>
                <a:cs typeface="Open Sans"/>
                <a:sym typeface="Open Sans"/>
              </a:rPr>
              <a:t>Text Styles</a:t>
            </a:r>
            <a:endParaRPr sz="1800" b="0" i="0" u="none" strike="noStrike" cap="none">
              <a:solidFill>
                <a:srgbClr val="FFFFFF"/>
              </a:solidFill>
              <a:latin typeface="Open Sans"/>
              <a:ea typeface="Open Sans"/>
              <a:cs typeface="Open Sans"/>
              <a:sym typeface="Open Sans"/>
            </a:endParaRPr>
          </a:p>
        </p:txBody>
      </p:sp>
      <p:cxnSp>
        <p:nvCxnSpPr>
          <p:cNvPr id="894" name="Google Shape;894;p31"/>
          <p:cNvCxnSpPr/>
          <p:nvPr/>
        </p:nvCxnSpPr>
        <p:spPr>
          <a:xfrm>
            <a:off x="1219200" y="2869680"/>
            <a:ext cx="773100" cy="0"/>
          </a:xfrm>
          <a:prstGeom prst="straightConnector1">
            <a:avLst/>
          </a:prstGeom>
          <a:noFill/>
          <a:ln w="38100" cap="flat" cmpd="sng">
            <a:solidFill>
              <a:srgbClr val="FFFFFF"/>
            </a:solidFill>
            <a:prstDash val="solid"/>
            <a:miter lim="400000"/>
            <a:headEnd type="none" w="sm" len="sm"/>
            <a:tailEnd type="none" w="sm" len="sm"/>
          </a:ln>
        </p:spPr>
      </p:cxnSp>
      <p:sp>
        <p:nvSpPr>
          <p:cNvPr id="895" name="Google Shape;895;p31"/>
          <p:cNvSpPr/>
          <p:nvPr/>
        </p:nvSpPr>
        <p:spPr>
          <a:xfrm>
            <a:off x="1219200" y="6484700"/>
            <a:ext cx="5283000" cy="61032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1200"/>
              </a:spcBef>
              <a:spcAft>
                <a:spcPts val="0"/>
              </a:spcAft>
              <a:buClr>
                <a:srgbClr val="000000"/>
              </a:buClr>
              <a:buSzPts val="2800"/>
              <a:buFont typeface="Arial"/>
              <a:buNone/>
            </a:pPr>
            <a:r>
              <a:rPr lang="en" sz="2800" b="1" i="0" u="none" strike="noStrike" cap="none">
                <a:solidFill>
                  <a:srgbClr val="F7F8FA"/>
                </a:solidFill>
                <a:latin typeface="Open Sans"/>
                <a:ea typeface="Open Sans"/>
                <a:cs typeface="Open Sans"/>
                <a:sym typeface="Open Sans"/>
              </a:rPr>
              <a:t>Uses:</a:t>
            </a:r>
            <a:endParaRPr sz="1400" b="0" i="0" u="none" strike="noStrike" cap="none">
              <a:solidFill>
                <a:srgbClr val="F7F8FA"/>
              </a:solidFill>
              <a:latin typeface="Open Sans"/>
              <a:ea typeface="Open Sans"/>
              <a:cs typeface="Open Sans"/>
              <a:sym typeface="Open Sans"/>
            </a:endParaRPr>
          </a:p>
          <a:p>
            <a:pPr marL="0" marR="0" lvl="0" indent="0" algn="l" rtl="0">
              <a:lnSpc>
                <a:spcPct val="120000"/>
              </a:lnSpc>
              <a:spcBef>
                <a:spcPts val="0"/>
              </a:spcBef>
              <a:spcAft>
                <a:spcPts val="0"/>
              </a:spcAft>
              <a:buClr>
                <a:srgbClr val="484861"/>
              </a:buClr>
              <a:buSzPts val="2800"/>
              <a:buFont typeface="Arial"/>
              <a:buNone/>
            </a:pPr>
            <a:r>
              <a:rPr lang="en" sz="2800" b="0" i="0" u="none" strike="noStrike" cap="none">
                <a:solidFill>
                  <a:srgbClr val="FFFFFF"/>
                </a:solidFill>
                <a:latin typeface="Open Sans"/>
                <a:ea typeface="Open Sans"/>
                <a:cs typeface="Open Sans"/>
                <a:sym typeface="Open Sans"/>
              </a:rPr>
              <a:t>Slide Titles</a:t>
            </a:r>
            <a:br>
              <a:rPr lang="en" sz="2800" b="0" i="0" u="none" strike="noStrike" cap="none">
                <a:solidFill>
                  <a:srgbClr val="FFFFFF"/>
                </a:solidFill>
                <a:latin typeface="Open Sans"/>
                <a:ea typeface="Open Sans"/>
                <a:cs typeface="Open Sans"/>
                <a:sym typeface="Open Sans"/>
              </a:rPr>
            </a:br>
            <a:r>
              <a:rPr lang="en" sz="1800" b="0" i="0" u="none" strike="noStrike" cap="none">
                <a:solidFill>
                  <a:srgbClr val="FFFFFF"/>
                </a:solidFill>
                <a:latin typeface="Open Sans"/>
                <a:ea typeface="Open Sans"/>
                <a:cs typeface="Open Sans"/>
                <a:sym typeface="Open Sans"/>
              </a:rPr>
              <a:t>Weight: Bold. Regular to de-emphasize.</a:t>
            </a:r>
            <a:endParaRPr sz="1800" b="0" i="0" u="none" strike="noStrike" cap="none">
              <a:solidFill>
                <a:srgbClr val="FFFFFF"/>
              </a:solidFill>
              <a:latin typeface="Open Sans"/>
              <a:ea typeface="Open Sans"/>
              <a:cs typeface="Open Sans"/>
              <a:sym typeface="Open Sans"/>
            </a:endParaRPr>
          </a:p>
        </p:txBody>
      </p:sp>
      <p:sp>
        <p:nvSpPr>
          <p:cNvPr id="896" name="Google Shape;896;p31"/>
          <p:cNvSpPr txBox="1"/>
          <p:nvPr/>
        </p:nvSpPr>
        <p:spPr>
          <a:xfrm>
            <a:off x="7779150" y="8043583"/>
            <a:ext cx="7526700" cy="110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400"/>
              <a:buFont typeface="Arial"/>
              <a:buNone/>
            </a:pPr>
            <a:r>
              <a:rPr lang="en" sz="6400" b="0" i="0" u="none" strike="noStrike" cap="none">
                <a:solidFill>
                  <a:srgbClr val="6A6D7A"/>
                </a:solidFill>
                <a:latin typeface="Open Sans"/>
                <a:ea typeface="Open Sans"/>
                <a:cs typeface="Open Sans"/>
                <a:sym typeface="Open Sans"/>
              </a:rPr>
              <a:t>Slide Title Gray</a:t>
            </a:r>
            <a:endParaRPr sz="6400" b="0" i="0" u="none" strike="noStrike" cap="none">
              <a:solidFill>
                <a:srgbClr val="6A6D7A"/>
              </a:solidFill>
              <a:latin typeface="Open Sans"/>
              <a:ea typeface="Open Sans"/>
              <a:cs typeface="Open Sans"/>
              <a:sym typeface="Open Sans"/>
            </a:endParaRPr>
          </a:p>
        </p:txBody>
      </p:sp>
      <p:sp>
        <p:nvSpPr>
          <p:cNvPr id="897" name="Google Shape;897;p31"/>
          <p:cNvSpPr txBox="1"/>
          <p:nvPr/>
        </p:nvSpPr>
        <p:spPr>
          <a:xfrm>
            <a:off x="16336100" y="8043583"/>
            <a:ext cx="7526700" cy="110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400"/>
              <a:buFont typeface="Arial"/>
              <a:buNone/>
            </a:pPr>
            <a:r>
              <a:rPr lang="en" sz="6400" b="0" i="0" u="none" strike="noStrike" cap="none">
                <a:solidFill>
                  <a:srgbClr val="6A6D7A"/>
                </a:solidFill>
                <a:latin typeface="Open Sans"/>
                <a:ea typeface="Open Sans"/>
                <a:cs typeface="Open Sans"/>
                <a:sym typeface="Open Sans"/>
              </a:rPr>
              <a:t>Slide Title Gray</a:t>
            </a:r>
            <a:endParaRPr sz="6400" b="0" i="0" u="none" strike="noStrike" cap="none">
              <a:solidFill>
                <a:srgbClr val="6A6D7A"/>
              </a:solidFill>
              <a:latin typeface="Open Sans"/>
              <a:ea typeface="Open Sans"/>
              <a:cs typeface="Open Sans"/>
              <a:sym typeface="Open Sans"/>
            </a:endParaRPr>
          </a:p>
        </p:txBody>
      </p:sp>
      <p:sp>
        <p:nvSpPr>
          <p:cNvPr id="898" name="Google Shape;898;p31"/>
          <p:cNvSpPr txBox="1"/>
          <p:nvPr/>
        </p:nvSpPr>
        <p:spPr>
          <a:xfrm>
            <a:off x="7779150" y="5992055"/>
            <a:ext cx="7526700" cy="110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400"/>
              <a:buFont typeface="Arial"/>
              <a:buNone/>
            </a:pPr>
            <a:r>
              <a:rPr lang="en" sz="6400" b="0" i="0" u="none" strike="noStrike" cap="none">
                <a:solidFill>
                  <a:srgbClr val="000000"/>
                </a:solidFill>
                <a:latin typeface="Open Sans"/>
                <a:ea typeface="Open Sans"/>
                <a:cs typeface="Open Sans"/>
                <a:sym typeface="Open Sans"/>
              </a:rPr>
              <a:t>Slide Title Regular</a:t>
            </a:r>
            <a:endParaRPr sz="6400" b="0" i="0" u="none" strike="noStrike" cap="none">
              <a:solidFill>
                <a:srgbClr val="6A6D7A"/>
              </a:solidFill>
              <a:latin typeface="Open Sans"/>
              <a:ea typeface="Open Sans"/>
              <a:cs typeface="Open Sans"/>
              <a:sym typeface="Open Sans"/>
            </a:endParaRPr>
          </a:p>
        </p:txBody>
      </p:sp>
      <p:sp>
        <p:nvSpPr>
          <p:cNvPr id="899" name="Google Shape;899;p31"/>
          <p:cNvSpPr txBox="1"/>
          <p:nvPr/>
        </p:nvSpPr>
        <p:spPr>
          <a:xfrm>
            <a:off x="16336100" y="5992055"/>
            <a:ext cx="7526700" cy="110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400"/>
              <a:buFont typeface="Arial"/>
              <a:buNone/>
            </a:pPr>
            <a:r>
              <a:rPr lang="en" sz="6400" b="0" i="0" u="none" strike="noStrike" cap="none">
                <a:solidFill>
                  <a:srgbClr val="FFFFFF"/>
                </a:solidFill>
                <a:latin typeface="Open Sans"/>
                <a:ea typeface="Open Sans"/>
                <a:cs typeface="Open Sans"/>
                <a:sym typeface="Open Sans"/>
              </a:rPr>
              <a:t>Slide Title Regular</a:t>
            </a:r>
            <a:endParaRPr sz="6400" b="0" i="0" u="none" strike="noStrike" cap="none">
              <a:solidFill>
                <a:srgbClr val="6A6D7A"/>
              </a:solidFill>
              <a:latin typeface="Open Sans"/>
              <a:ea typeface="Open Sans"/>
              <a:cs typeface="Open Sans"/>
              <a:sym typeface="Open Sans"/>
            </a:endParaRPr>
          </a:p>
        </p:txBody>
      </p:sp>
      <p:sp>
        <p:nvSpPr>
          <p:cNvPr id="900" name="Google Shape;900;p31"/>
          <p:cNvSpPr txBox="1"/>
          <p:nvPr/>
        </p:nvSpPr>
        <p:spPr>
          <a:xfrm>
            <a:off x="7779150" y="3940525"/>
            <a:ext cx="7526700" cy="110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400"/>
              <a:buFont typeface="Arial"/>
              <a:buNone/>
            </a:pPr>
            <a:r>
              <a:rPr lang="en" sz="6400" b="1" i="0" u="none" strike="noStrike" cap="none">
                <a:solidFill>
                  <a:srgbClr val="000000"/>
                </a:solidFill>
                <a:latin typeface="Open Sans"/>
                <a:ea typeface="Open Sans"/>
                <a:cs typeface="Open Sans"/>
                <a:sym typeface="Open Sans"/>
              </a:rPr>
              <a:t>Slide Title</a:t>
            </a:r>
            <a:endParaRPr sz="6400" b="0" i="0" u="none" strike="noStrike" cap="none">
              <a:solidFill>
                <a:srgbClr val="6A6D7A"/>
              </a:solidFill>
              <a:latin typeface="Open Sans"/>
              <a:ea typeface="Open Sans"/>
              <a:cs typeface="Open Sans"/>
              <a:sym typeface="Open Sans"/>
            </a:endParaRPr>
          </a:p>
        </p:txBody>
      </p:sp>
      <p:sp>
        <p:nvSpPr>
          <p:cNvPr id="901" name="Google Shape;901;p31"/>
          <p:cNvSpPr txBox="1"/>
          <p:nvPr/>
        </p:nvSpPr>
        <p:spPr>
          <a:xfrm>
            <a:off x="16336100" y="3940525"/>
            <a:ext cx="7526700" cy="110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400"/>
              <a:buFont typeface="Arial"/>
              <a:buNone/>
            </a:pPr>
            <a:r>
              <a:rPr lang="en" sz="6400" b="1" i="0" u="none" strike="noStrike" cap="none">
                <a:solidFill>
                  <a:srgbClr val="FFFFFF"/>
                </a:solidFill>
                <a:latin typeface="Open Sans"/>
                <a:ea typeface="Open Sans"/>
                <a:cs typeface="Open Sans"/>
                <a:sym typeface="Open Sans"/>
              </a:rPr>
              <a:t>Slide Title</a:t>
            </a:r>
            <a:endParaRPr sz="6400" b="0" i="0" u="none" strike="noStrike" cap="none">
              <a:solidFill>
                <a:srgbClr val="6A6D7A"/>
              </a:solidFill>
              <a:latin typeface="Open Sans"/>
              <a:ea typeface="Open Sans"/>
              <a:cs typeface="Open Sans"/>
              <a:sym typeface="Open Sans"/>
            </a:endParaRPr>
          </a:p>
        </p:txBody>
      </p:sp>
      <p:grpSp>
        <p:nvGrpSpPr>
          <p:cNvPr id="902" name="Google Shape;902;p31"/>
          <p:cNvGrpSpPr/>
          <p:nvPr/>
        </p:nvGrpSpPr>
        <p:grpSpPr>
          <a:xfrm>
            <a:off x="1224736" y="1180835"/>
            <a:ext cx="848196" cy="895432"/>
            <a:chOff x="8197573" y="1125872"/>
            <a:chExt cx="848196" cy="895432"/>
          </a:xfrm>
        </p:grpSpPr>
        <p:sp>
          <p:nvSpPr>
            <p:cNvPr id="903" name="Google Shape;903;p31"/>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31"/>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31"/>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6" name="Google Shape;906;p31"/>
          <p:cNvSpPr txBox="1">
            <a:spLocks noGrp="1"/>
          </p:cNvSpPr>
          <p:nvPr>
            <p:ph type="sldNum" idx="12"/>
          </p:nvPr>
        </p:nvSpPr>
        <p:spPr>
          <a:xfrm>
            <a:off x="22812381" y="12666269"/>
            <a:ext cx="1462800" cy="1050000"/>
          </a:xfrm>
          <a:prstGeom prst="rect">
            <a:avLst/>
          </a:prstGeom>
          <a:noFill/>
          <a:ln>
            <a:noFill/>
          </a:ln>
        </p:spPr>
        <p:txBody>
          <a:bodyPr spcFirstLastPara="1" wrap="square" lIns="223450" tIns="223450" rIns="223450" bIns="223450" anchor="t"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0 Type - Headline">
  <p:cSld name="CUSTOM_3">
    <p:spTree>
      <p:nvGrpSpPr>
        <p:cNvPr id="1" name="Shape 907"/>
        <p:cNvGrpSpPr/>
        <p:nvPr/>
      </p:nvGrpSpPr>
      <p:grpSpPr>
        <a:xfrm>
          <a:off x="0" y="0"/>
          <a:ext cx="0" cy="0"/>
          <a:chOff x="0" y="0"/>
          <a:chExt cx="0" cy="0"/>
        </a:xfrm>
      </p:grpSpPr>
      <p:sp>
        <p:nvSpPr>
          <p:cNvPr id="908" name="Google Shape;908;p32"/>
          <p:cNvSpPr txBox="1"/>
          <p:nvPr/>
        </p:nvSpPr>
        <p:spPr>
          <a:xfrm>
            <a:off x="7928750" y="2555400"/>
            <a:ext cx="7162800" cy="6729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4400"/>
              <a:buFont typeface="Arial"/>
              <a:buNone/>
            </a:pPr>
            <a:r>
              <a:rPr lang="en" sz="4400" b="1" i="0" u="none" strike="noStrike" cap="none">
                <a:solidFill>
                  <a:srgbClr val="000000"/>
                </a:solidFill>
                <a:latin typeface="Open Sans"/>
                <a:ea typeface="Open Sans"/>
                <a:cs typeface="Open Sans"/>
                <a:sym typeface="Open Sans"/>
              </a:rPr>
              <a:t>Headline Bold</a:t>
            </a:r>
            <a:endParaRPr sz="1400" b="0" i="0" u="none" strike="noStrike" cap="none">
              <a:solidFill>
                <a:srgbClr val="000000"/>
              </a:solidFill>
              <a:latin typeface="Open Sans"/>
              <a:ea typeface="Open Sans"/>
              <a:cs typeface="Open Sans"/>
              <a:sym typeface="Open Sans"/>
            </a:endParaRPr>
          </a:p>
        </p:txBody>
      </p:sp>
      <p:sp>
        <p:nvSpPr>
          <p:cNvPr id="909" name="Google Shape;909;p32"/>
          <p:cNvSpPr txBox="1"/>
          <p:nvPr/>
        </p:nvSpPr>
        <p:spPr>
          <a:xfrm>
            <a:off x="7928750" y="4168591"/>
            <a:ext cx="7162800" cy="6729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4400"/>
              <a:buFont typeface="Arial"/>
              <a:buNone/>
            </a:pPr>
            <a:r>
              <a:rPr lang="en" sz="4400" b="0" i="0" u="none" strike="noStrike" cap="none">
                <a:solidFill>
                  <a:srgbClr val="000000"/>
                </a:solidFill>
                <a:latin typeface="Open Sans"/>
                <a:ea typeface="Open Sans"/>
                <a:cs typeface="Open Sans"/>
                <a:sym typeface="Open Sans"/>
              </a:rPr>
              <a:t>Headline Regular</a:t>
            </a:r>
            <a:endParaRPr sz="1400" b="0" i="0" u="none" strike="noStrike" cap="none">
              <a:solidFill>
                <a:srgbClr val="000000"/>
              </a:solidFill>
              <a:latin typeface="Open Sans"/>
              <a:ea typeface="Open Sans"/>
              <a:cs typeface="Open Sans"/>
              <a:sym typeface="Open Sans"/>
            </a:endParaRPr>
          </a:p>
        </p:txBody>
      </p:sp>
      <p:sp>
        <p:nvSpPr>
          <p:cNvPr id="910" name="Google Shape;910;p32"/>
          <p:cNvSpPr txBox="1"/>
          <p:nvPr/>
        </p:nvSpPr>
        <p:spPr>
          <a:xfrm>
            <a:off x="7928750" y="5781805"/>
            <a:ext cx="7162800" cy="6729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4400"/>
              <a:buFont typeface="Arial"/>
              <a:buNone/>
            </a:pPr>
            <a:r>
              <a:rPr lang="en" sz="4400" b="0" i="1" u="none" strike="noStrike" cap="none">
                <a:solidFill>
                  <a:srgbClr val="000000"/>
                </a:solidFill>
                <a:latin typeface="Open Sans"/>
                <a:ea typeface="Open Sans"/>
                <a:cs typeface="Open Sans"/>
                <a:sym typeface="Open Sans"/>
              </a:rPr>
              <a:t>Quote</a:t>
            </a:r>
            <a:endParaRPr sz="1400" b="0" i="0" u="none" strike="noStrike" cap="none">
              <a:solidFill>
                <a:srgbClr val="000000"/>
              </a:solidFill>
              <a:latin typeface="Open Sans"/>
              <a:ea typeface="Open Sans"/>
              <a:cs typeface="Open Sans"/>
              <a:sym typeface="Open Sans"/>
            </a:endParaRPr>
          </a:p>
        </p:txBody>
      </p:sp>
      <p:sp>
        <p:nvSpPr>
          <p:cNvPr id="911" name="Google Shape;911;p32"/>
          <p:cNvSpPr/>
          <p:nvPr/>
        </p:nvSpPr>
        <p:spPr>
          <a:xfrm>
            <a:off x="15821014" y="2225"/>
            <a:ext cx="8556900" cy="13711500"/>
          </a:xfrm>
          <a:prstGeom prst="rect">
            <a:avLst/>
          </a:prstGeom>
          <a:solidFill>
            <a:srgbClr val="000000"/>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912" name="Google Shape;912;p32"/>
          <p:cNvSpPr/>
          <p:nvPr/>
        </p:nvSpPr>
        <p:spPr>
          <a:xfrm flipH="1">
            <a:off x="-78" y="2225"/>
            <a:ext cx="7264200" cy="13711500"/>
          </a:xfrm>
          <a:prstGeom prst="rect">
            <a:avLst/>
          </a:prstGeom>
          <a:solidFill>
            <a:srgbClr val="1563FF"/>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913" name="Google Shape;913;p32"/>
          <p:cNvSpPr/>
          <p:nvPr/>
        </p:nvSpPr>
        <p:spPr>
          <a:xfrm>
            <a:off x="1219200" y="3555700"/>
            <a:ext cx="5283000" cy="1995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400"/>
              <a:buFont typeface="Arial"/>
              <a:buNone/>
            </a:pPr>
            <a:r>
              <a:rPr lang="en" sz="6400" b="1" i="0" u="none" strike="noStrike" cap="none">
                <a:solidFill>
                  <a:srgbClr val="FFFFFF"/>
                </a:solidFill>
                <a:latin typeface="Open Sans"/>
                <a:ea typeface="Open Sans"/>
                <a:cs typeface="Open Sans"/>
                <a:sym typeface="Open Sans"/>
              </a:rPr>
              <a:t>Headline</a:t>
            </a:r>
            <a:br>
              <a:rPr lang="en" sz="6400" b="1" i="0" u="none" strike="noStrike" cap="none">
                <a:solidFill>
                  <a:srgbClr val="FFFFFF"/>
                </a:solidFill>
                <a:latin typeface="Open Sans"/>
                <a:ea typeface="Open Sans"/>
                <a:cs typeface="Open Sans"/>
                <a:sym typeface="Open Sans"/>
              </a:rPr>
            </a:br>
            <a:r>
              <a:rPr lang="en" sz="6400" b="0" i="0" u="none" strike="noStrike" cap="none">
                <a:solidFill>
                  <a:srgbClr val="FFFFFF"/>
                </a:solidFill>
                <a:latin typeface="Open Sans"/>
                <a:ea typeface="Open Sans"/>
                <a:cs typeface="Open Sans"/>
                <a:sym typeface="Open Sans"/>
              </a:rPr>
              <a:t>Text Styles</a:t>
            </a:r>
            <a:endParaRPr sz="1800" b="0" i="0" u="none" strike="noStrike" cap="none">
              <a:solidFill>
                <a:srgbClr val="FFFFFF"/>
              </a:solidFill>
              <a:latin typeface="Open Sans"/>
              <a:ea typeface="Open Sans"/>
              <a:cs typeface="Open Sans"/>
              <a:sym typeface="Open Sans"/>
            </a:endParaRPr>
          </a:p>
        </p:txBody>
      </p:sp>
      <p:cxnSp>
        <p:nvCxnSpPr>
          <p:cNvPr id="914" name="Google Shape;914;p32"/>
          <p:cNvCxnSpPr/>
          <p:nvPr/>
        </p:nvCxnSpPr>
        <p:spPr>
          <a:xfrm>
            <a:off x="1219200" y="2869680"/>
            <a:ext cx="773100" cy="0"/>
          </a:xfrm>
          <a:prstGeom prst="straightConnector1">
            <a:avLst/>
          </a:prstGeom>
          <a:noFill/>
          <a:ln w="38100" cap="flat" cmpd="sng">
            <a:solidFill>
              <a:srgbClr val="FFFFFF"/>
            </a:solidFill>
            <a:prstDash val="solid"/>
            <a:miter lim="400000"/>
            <a:headEnd type="none" w="sm" len="sm"/>
            <a:tailEnd type="none" w="sm" len="sm"/>
          </a:ln>
        </p:spPr>
      </p:cxnSp>
      <p:sp>
        <p:nvSpPr>
          <p:cNvPr id="915" name="Google Shape;915;p32"/>
          <p:cNvSpPr/>
          <p:nvPr/>
        </p:nvSpPr>
        <p:spPr>
          <a:xfrm>
            <a:off x="1219200" y="6484700"/>
            <a:ext cx="5283000" cy="57459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1200"/>
              </a:spcBef>
              <a:spcAft>
                <a:spcPts val="0"/>
              </a:spcAft>
              <a:buClr>
                <a:srgbClr val="000000"/>
              </a:buClr>
              <a:buSzPts val="2800"/>
              <a:buFont typeface="Arial"/>
              <a:buNone/>
            </a:pPr>
            <a:r>
              <a:rPr lang="en" sz="2800" b="1" i="0" u="none" strike="noStrike" cap="none">
                <a:solidFill>
                  <a:srgbClr val="F7F8FA"/>
                </a:solidFill>
                <a:latin typeface="Open Sans"/>
                <a:ea typeface="Open Sans"/>
                <a:cs typeface="Open Sans"/>
                <a:sym typeface="Open Sans"/>
              </a:rPr>
              <a:t>Uses:</a:t>
            </a:r>
            <a:endParaRPr sz="1400" b="0" i="0" u="none" strike="noStrike" cap="none">
              <a:solidFill>
                <a:srgbClr val="F7F8FA"/>
              </a:solidFill>
              <a:latin typeface="Open Sans"/>
              <a:ea typeface="Open Sans"/>
              <a:cs typeface="Open Sans"/>
              <a:sym typeface="Open Sans"/>
            </a:endParaRPr>
          </a:p>
          <a:p>
            <a:pPr marL="0" marR="0" lvl="0" indent="0" algn="l" rtl="0">
              <a:lnSpc>
                <a:spcPct val="120000"/>
              </a:lnSpc>
              <a:spcBef>
                <a:spcPts val="0"/>
              </a:spcBef>
              <a:spcAft>
                <a:spcPts val="0"/>
              </a:spcAft>
              <a:buClr>
                <a:srgbClr val="484861"/>
              </a:buClr>
              <a:buSzPts val="2800"/>
              <a:buFont typeface="Arial"/>
              <a:buNone/>
            </a:pPr>
            <a:r>
              <a:rPr lang="en" sz="2800" b="0" i="0" u="none" strike="noStrike" cap="none">
                <a:solidFill>
                  <a:srgbClr val="FFFFFF"/>
                </a:solidFill>
                <a:latin typeface="Open Sans"/>
                <a:ea typeface="Open Sans"/>
                <a:cs typeface="Open Sans"/>
                <a:sym typeface="Open Sans"/>
              </a:rPr>
              <a:t>Secondary Slide Titles</a:t>
            </a:r>
            <a:br>
              <a:rPr lang="en" sz="2800" b="0" i="0" u="none" strike="noStrike" cap="none">
                <a:solidFill>
                  <a:srgbClr val="FFFFFF"/>
                </a:solidFill>
                <a:latin typeface="Open Sans"/>
                <a:ea typeface="Open Sans"/>
                <a:cs typeface="Open Sans"/>
                <a:sym typeface="Open Sans"/>
              </a:rPr>
            </a:br>
            <a:r>
              <a:rPr lang="en" sz="1800" b="0" i="0" u="none" strike="noStrike" cap="none">
                <a:solidFill>
                  <a:srgbClr val="FFFFFF"/>
                </a:solidFill>
                <a:latin typeface="Open Sans"/>
                <a:ea typeface="Open Sans"/>
                <a:cs typeface="Open Sans"/>
                <a:sym typeface="Open Sans"/>
              </a:rPr>
              <a:t>Weight: Regular</a:t>
            </a:r>
            <a:endParaRPr sz="2800" b="0" i="0" u="none" strike="noStrike" cap="none">
              <a:solidFill>
                <a:srgbClr val="FFFFFF"/>
              </a:solidFill>
              <a:latin typeface="Open Sans"/>
              <a:ea typeface="Open Sans"/>
              <a:cs typeface="Open Sans"/>
              <a:sym typeface="Open Sans"/>
            </a:endParaRPr>
          </a:p>
          <a:p>
            <a:pPr marL="0" marR="0" lvl="0" indent="0" algn="l" rtl="0">
              <a:lnSpc>
                <a:spcPct val="120000"/>
              </a:lnSpc>
              <a:spcBef>
                <a:spcPts val="0"/>
              </a:spcBef>
              <a:spcAft>
                <a:spcPts val="0"/>
              </a:spcAft>
              <a:buClr>
                <a:srgbClr val="484861"/>
              </a:buClr>
              <a:buSzPts val="2800"/>
              <a:buFont typeface="Arial"/>
              <a:buNone/>
            </a:pPr>
            <a:endParaRPr sz="2800" b="0" i="0" u="none" strike="noStrike" cap="none">
              <a:solidFill>
                <a:srgbClr val="FFFFFF"/>
              </a:solidFill>
              <a:latin typeface="Open Sans"/>
              <a:ea typeface="Open Sans"/>
              <a:cs typeface="Open Sans"/>
              <a:sym typeface="Open Sans"/>
            </a:endParaRPr>
          </a:p>
          <a:p>
            <a:pPr marL="0" marR="0" lvl="0" indent="0" algn="l" rtl="0">
              <a:lnSpc>
                <a:spcPct val="120000"/>
              </a:lnSpc>
              <a:spcBef>
                <a:spcPts val="0"/>
              </a:spcBef>
              <a:spcAft>
                <a:spcPts val="0"/>
              </a:spcAft>
              <a:buClr>
                <a:srgbClr val="484861"/>
              </a:buClr>
              <a:buSzPts val="2800"/>
              <a:buFont typeface="Arial"/>
              <a:buNone/>
            </a:pPr>
            <a:r>
              <a:rPr lang="en" sz="2800" b="0" i="0" u="none" strike="noStrike" cap="none">
                <a:solidFill>
                  <a:srgbClr val="FFFFFF"/>
                </a:solidFill>
                <a:latin typeface="Open Sans"/>
                <a:ea typeface="Open Sans"/>
                <a:cs typeface="Open Sans"/>
                <a:sym typeface="Open Sans"/>
              </a:rPr>
              <a:t>Headlines for Descriptions</a:t>
            </a:r>
            <a:br>
              <a:rPr lang="en" sz="2800" b="0" i="0" u="none" strike="noStrike" cap="none">
                <a:solidFill>
                  <a:srgbClr val="FFFFFF"/>
                </a:solidFill>
                <a:latin typeface="Open Sans"/>
                <a:ea typeface="Open Sans"/>
                <a:cs typeface="Open Sans"/>
                <a:sym typeface="Open Sans"/>
              </a:rPr>
            </a:br>
            <a:r>
              <a:rPr lang="en" sz="1800" b="0" i="0" u="none" strike="noStrike" cap="none">
                <a:solidFill>
                  <a:srgbClr val="FFFFFF"/>
                </a:solidFill>
                <a:latin typeface="Open Sans"/>
                <a:ea typeface="Open Sans"/>
                <a:cs typeface="Open Sans"/>
                <a:sym typeface="Open Sans"/>
              </a:rPr>
              <a:t>Weight: Bold</a:t>
            </a:r>
            <a:endParaRPr sz="1800" b="0" i="0" u="none" strike="noStrike" cap="none">
              <a:solidFill>
                <a:srgbClr val="FFFFFF"/>
              </a:solidFill>
              <a:latin typeface="Open Sans"/>
              <a:ea typeface="Open Sans"/>
              <a:cs typeface="Open Sans"/>
              <a:sym typeface="Open Sans"/>
            </a:endParaRPr>
          </a:p>
          <a:p>
            <a:pPr marL="0" marR="0" lvl="0" indent="0" algn="l" rtl="0">
              <a:lnSpc>
                <a:spcPct val="120000"/>
              </a:lnSpc>
              <a:spcBef>
                <a:spcPts val="0"/>
              </a:spcBef>
              <a:spcAft>
                <a:spcPts val="0"/>
              </a:spcAft>
              <a:buClr>
                <a:srgbClr val="484861"/>
              </a:buClr>
              <a:buSzPts val="2800"/>
              <a:buFont typeface="Arial"/>
              <a:buNone/>
            </a:pPr>
            <a:endParaRPr sz="1800" b="0" i="0" u="none" strike="noStrike" cap="none">
              <a:solidFill>
                <a:srgbClr val="FFFFFF"/>
              </a:solidFill>
              <a:latin typeface="Open Sans"/>
              <a:ea typeface="Open Sans"/>
              <a:cs typeface="Open Sans"/>
              <a:sym typeface="Open Sans"/>
            </a:endParaRPr>
          </a:p>
          <a:p>
            <a:pPr marL="0" marR="0" lvl="0" indent="0" algn="l" rtl="0">
              <a:lnSpc>
                <a:spcPct val="120000"/>
              </a:lnSpc>
              <a:spcBef>
                <a:spcPts val="0"/>
              </a:spcBef>
              <a:spcAft>
                <a:spcPts val="0"/>
              </a:spcAft>
              <a:buClr>
                <a:srgbClr val="484861"/>
              </a:buClr>
              <a:buSzPts val="2800"/>
              <a:buFont typeface="Arial"/>
              <a:buNone/>
            </a:pPr>
            <a:r>
              <a:rPr lang="en" sz="2800" b="0" i="0" u="none" strike="noStrike" cap="none">
                <a:solidFill>
                  <a:srgbClr val="FFFFFF"/>
                </a:solidFill>
                <a:latin typeface="Open Sans"/>
                <a:ea typeface="Open Sans"/>
                <a:cs typeface="Open Sans"/>
                <a:sym typeface="Open Sans"/>
              </a:rPr>
              <a:t>Quotes</a:t>
            </a:r>
            <a:br>
              <a:rPr lang="en" sz="2800" b="0" i="0" u="none" strike="noStrike" cap="none">
                <a:solidFill>
                  <a:srgbClr val="FFFFFF"/>
                </a:solidFill>
                <a:latin typeface="Open Sans"/>
                <a:ea typeface="Open Sans"/>
                <a:cs typeface="Open Sans"/>
                <a:sym typeface="Open Sans"/>
              </a:rPr>
            </a:br>
            <a:r>
              <a:rPr lang="en" sz="1800" b="0" i="0" u="none" strike="noStrike" cap="none">
                <a:solidFill>
                  <a:srgbClr val="FFFFFF"/>
                </a:solidFill>
                <a:latin typeface="Open Sans"/>
                <a:ea typeface="Open Sans"/>
                <a:cs typeface="Open Sans"/>
                <a:sym typeface="Open Sans"/>
              </a:rPr>
              <a:t>Weight: Regular Italic</a:t>
            </a:r>
            <a:endParaRPr sz="1800" b="0" i="0" u="none" strike="noStrike" cap="none">
              <a:solidFill>
                <a:srgbClr val="FFFFFF"/>
              </a:solidFill>
              <a:latin typeface="Open Sans"/>
              <a:ea typeface="Open Sans"/>
              <a:cs typeface="Open Sans"/>
              <a:sym typeface="Open Sans"/>
            </a:endParaRPr>
          </a:p>
          <a:p>
            <a:pPr marL="0" marR="0" lvl="0" indent="0" algn="l" rtl="0">
              <a:lnSpc>
                <a:spcPct val="120000"/>
              </a:lnSpc>
              <a:spcBef>
                <a:spcPts val="0"/>
              </a:spcBef>
              <a:spcAft>
                <a:spcPts val="0"/>
              </a:spcAft>
              <a:buClr>
                <a:srgbClr val="484861"/>
              </a:buClr>
              <a:buSzPts val="2800"/>
              <a:buFont typeface="Arial"/>
              <a:buNone/>
            </a:pPr>
            <a:endParaRPr sz="2800" b="0" i="0" u="none" strike="noStrike" cap="none">
              <a:solidFill>
                <a:srgbClr val="FFFFFF"/>
              </a:solidFill>
              <a:latin typeface="Open Sans"/>
              <a:ea typeface="Open Sans"/>
              <a:cs typeface="Open Sans"/>
              <a:sym typeface="Open Sans"/>
            </a:endParaRPr>
          </a:p>
          <a:p>
            <a:pPr marL="0" marR="0" lvl="0" indent="0" algn="l" rtl="0">
              <a:lnSpc>
                <a:spcPct val="120000"/>
              </a:lnSpc>
              <a:spcBef>
                <a:spcPts val="0"/>
              </a:spcBef>
              <a:spcAft>
                <a:spcPts val="0"/>
              </a:spcAft>
              <a:buClr>
                <a:srgbClr val="484861"/>
              </a:buClr>
              <a:buSzPts val="2800"/>
              <a:buFont typeface="Arial"/>
              <a:buNone/>
            </a:pPr>
            <a:r>
              <a:rPr lang="en" sz="2800" b="0" i="0" u="none" strike="noStrike" cap="none">
                <a:solidFill>
                  <a:srgbClr val="FFFFFF"/>
                </a:solidFill>
                <a:latin typeface="Open Sans"/>
                <a:ea typeface="Open Sans"/>
                <a:cs typeface="Open Sans"/>
                <a:sym typeface="Open Sans"/>
              </a:rPr>
              <a:t>Descriptions</a:t>
            </a:r>
            <a:br>
              <a:rPr lang="en" sz="2800" b="0" i="0" u="none" strike="noStrike" cap="none">
                <a:solidFill>
                  <a:srgbClr val="FFFFFF"/>
                </a:solidFill>
                <a:latin typeface="Open Sans"/>
                <a:ea typeface="Open Sans"/>
                <a:cs typeface="Open Sans"/>
                <a:sym typeface="Open Sans"/>
              </a:rPr>
            </a:br>
            <a:r>
              <a:rPr lang="en" sz="1800" b="0" i="0" u="none" strike="noStrike" cap="none">
                <a:solidFill>
                  <a:srgbClr val="FFFFFF"/>
                </a:solidFill>
                <a:latin typeface="Open Sans"/>
                <a:ea typeface="Open Sans"/>
                <a:cs typeface="Open Sans"/>
                <a:sym typeface="Open Sans"/>
              </a:rPr>
              <a:t>Weight: Regular</a:t>
            </a:r>
            <a:endParaRPr sz="2800" b="0" i="0" u="none" strike="noStrike" cap="none">
              <a:solidFill>
                <a:srgbClr val="FFFFFF"/>
              </a:solidFill>
              <a:latin typeface="Open Sans"/>
              <a:ea typeface="Open Sans"/>
              <a:cs typeface="Open Sans"/>
              <a:sym typeface="Open Sans"/>
            </a:endParaRPr>
          </a:p>
        </p:txBody>
      </p:sp>
      <p:sp>
        <p:nvSpPr>
          <p:cNvPr id="916" name="Google Shape;916;p32"/>
          <p:cNvSpPr txBox="1"/>
          <p:nvPr/>
        </p:nvSpPr>
        <p:spPr>
          <a:xfrm>
            <a:off x="7928750" y="7395000"/>
            <a:ext cx="7162800" cy="37656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4400"/>
              <a:buFont typeface="Arial"/>
              <a:buNone/>
            </a:pPr>
            <a:r>
              <a:rPr lang="en" sz="3600" b="0" i="0" u="none" strike="noStrike" cap="none">
                <a:solidFill>
                  <a:srgbClr val="4E515D"/>
                </a:solidFill>
                <a:latin typeface="Open Sans"/>
                <a:ea typeface="Open Sans"/>
                <a:cs typeface="Open Sans"/>
                <a:sym typeface="Open Sans"/>
              </a:rPr>
              <a:t>Descriptions. Lorem ipsum dolor sit amet, consectetur adipiscing elit. Cum sociis natoque penatibus et magnis dis parturient montes, nascetur ridiculus mus.</a:t>
            </a:r>
            <a:endParaRPr sz="3600" b="0" i="0" u="none" strike="noStrike" cap="none">
              <a:solidFill>
                <a:srgbClr val="4E515D"/>
              </a:solidFill>
              <a:latin typeface="Open Sans"/>
              <a:ea typeface="Open Sans"/>
              <a:cs typeface="Open Sans"/>
              <a:sym typeface="Open Sans"/>
            </a:endParaRPr>
          </a:p>
        </p:txBody>
      </p:sp>
      <p:sp>
        <p:nvSpPr>
          <p:cNvPr id="917" name="Google Shape;917;p32"/>
          <p:cNvSpPr txBox="1"/>
          <p:nvPr/>
        </p:nvSpPr>
        <p:spPr>
          <a:xfrm>
            <a:off x="16518100" y="2555400"/>
            <a:ext cx="7162800" cy="6729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4400"/>
              <a:buFont typeface="Arial"/>
              <a:buNone/>
            </a:pPr>
            <a:r>
              <a:rPr lang="en" sz="4400" b="1" i="0" u="none" strike="noStrike" cap="none">
                <a:solidFill>
                  <a:srgbClr val="FFFFFF"/>
                </a:solidFill>
                <a:latin typeface="Open Sans"/>
                <a:ea typeface="Open Sans"/>
                <a:cs typeface="Open Sans"/>
                <a:sym typeface="Open Sans"/>
              </a:rPr>
              <a:t>Headline Bold</a:t>
            </a:r>
            <a:endParaRPr sz="1400" b="0" i="0" u="none" strike="noStrike" cap="none">
              <a:solidFill>
                <a:srgbClr val="FFFFFF"/>
              </a:solidFill>
              <a:latin typeface="Open Sans"/>
              <a:ea typeface="Open Sans"/>
              <a:cs typeface="Open Sans"/>
              <a:sym typeface="Open Sans"/>
            </a:endParaRPr>
          </a:p>
        </p:txBody>
      </p:sp>
      <p:sp>
        <p:nvSpPr>
          <p:cNvPr id="918" name="Google Shape;918;p32"/>
          <p:cNvSpPr txBox="1"/>
          <p:nvPr/>
        </p:nvSpPr>
        <p:spPr>
          <a:xfrm>
            <a:off x="16518100" y="4168591"/>
            <a:ext cx="7162800" cy="6729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4400"/>
              <a:buFont typeface="Arial"/>
              <a:buNone/>
            </a:pPr>
            <a:r>
              <a:rPr lang="en" sz="4400" b="0" i="0" u="none" strike="noStrike" cap="none">
                <a:solidFill>
                  <a:srgbClr val="FFFFFF"/>
                </a:solidFill>
                <a:latin typeface="Open Sans"/>
                <a:ea typeface="Open Sans"/>
                <a:cs typeface="Open Sans"/>
                <a:sym typeface="Open Sans"/>
              </a:rPr>
              <a:t>Headline Regular</a:t>
            </a:r>
            <a:endParaRPr sz="1400" b="0" i="0" u="none" strike="noStrike" cap="none">
              <a:solidFill>
                <a:srgbClr val="FFFFFF"/>
              </a:solidFill>
              <a:latin typeface="Open Sans"/>
              <a:ea typeface="Open Sans"/>
              <a:cs typeface="Open Sans"/>
              <a:sym typeface="Open Sans"/>
            </a:endParaRPr>
          </a:p>
        </p:txBody>
      </p:sp>
      <p:sp>
        <p:nvSpPr>
          <p:cNvPr id="919" name="Google Shape;919;p32"/>
          <p:cNvSpPr txBox="1"/>
          <p:nvPr/>
        </p:nvSpPr>
        <p:spPr>
          <a:xfrm>
            <a:off x="16518100" y="5781805"/>
            <a:ext cx="7162800" cy="6729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4400"/>
              <a:buFont typeface="Arial"/>
              <a:buNone/>
            </a:pPr>
            <a:r>
              <a:rPr lang="en" sz="4400" b="0" i="1" u="none" strike="noStrike" cap="none">
                <a:solidFill>
                  <a:srgbClr val="FFFFFF"/>
                </a:solidFill>
                <a:latin typeface="Open Sans"/>
                <a:ea typeface="Open Sans"/>
                <a:cs typeface="Open Sans"/>
                <a:sym typeface="Open Sans"/>
              </a:rPr>
              <a:t>Quote</a:t>
            </a:r>
            <a:endParaRPr sz="1400" b="0" i="0" u="none" strike="noStrike" cap="none">
              <a:solidFill>
                <a:srgbClr val="FFFFFF"/>
              </a:solidFill>
              <a:latin typeface="Open Sans"/>
              <a:ea typeface="Open Sans"/>
              <a:cs typeface="Open Sans"/>
              <a:sym typeface="Open Sans"/>
            </a:endParaRPr>
          </a:p>
        </p:txBody>
      </p:sp>
      <p:sp>
        <p:nvSpPr>
          <p:cNvPr id="920" name="Google Shape;920;p32"/>
          <p:cNvSpPr txBox="1"/>
          <p:nvPr/>
        </p:nvSpPr>
        <p:spPr>
          <a:xfrm>
            <a:off x="16518100" y="7395000"/>
            <a:ext cx="7162800" cy="37656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4400"/>
              <a:buFont typeface="Arial"/>
              <a:buNone/>
            </a:pPr>
            <a:r>
              <a:rPr lang="en" sz="3600" b="0" i="0" u="none" strike="noStrike" cap="none">
                <a:solidFill>
                  <a:srgbClr val="D2D4DB"/>
                </a:solidFill>
                <a:latin typeface="Open Sans"/>
                <a:ea typeface="Open Sans"/>
                <a:cs typeface="Open Sans"/>
                <a:sym typeface="Open Sans"/>
              </a:rPr>
              <a:t>Descriptions. Lorem ipsum dolor sit amet, consectetur adipiscing elit. Cum sociis natoque penatibus et magnis dis parturient montes, nascetur ridiculus mus.</a:t>
            </a:r>
            <a:endParaRPr sz="3600" b="0" i="0" u="none" strike="noStrike" cap="none">
              <a:solidFill>
                <a:srgbClr val="D2D4DB"/>
              </a:solidFill>
              <a:latin typeface="Open Sans"/>
              <a:ea typeface="Open Sans"/>
              <a:cs typeface="Open Sans"/>
              <a:sym typeface="Open Sans"/>
            </a:endParaRPr>
          </a:p>
        </p:txBody>
      </p:sp>
      <p:grpSp>
        <p:nvGrpSpPr>
          <p:cNvPr id="921" name="Google Shape;921;p32"/>
          <p:cNvGrpSpPr/>
          <p:nvPr/>
        </p:nvGrpSpPr>
        <p:grpSpPr>
          <a:xfrm>
            <a:off x="1224736" y="1180835"/>
            <a:ext cx="848196" cy="895432"/>
            <a:chOff x="8197573" y="1125872"/>
            <a:chExt cx="848196" cy="895432"/>
          </a:xfrm>
        </p:grpSpPr>
        <p:sp>
          <p:nvSpPr>
            <p:cNvPr id="922" name="Google Shape;922;p32"/>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32"/>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32"/>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25" name="Google Shape;925;p32"/>
          <p:cNvSpPr txBox="1">
            <a:spLocks noGrp="1"/>
          </p:cNvSpPr>
          <p:nvPr>
            <p:ph type="sldNum" idx="12"/>
          </p:nvPr>
        </p:nvSpPr>
        <p:spPr>
          <a:xfrm>
            <a:off x="22812381" y="12666269"/>
            <a:ext cx="1462800" cy="1050000"/>
          </a:xfrm>
          <a:prstGeom prst="rect">
            <a:avLst/>
          </a:prstGeom>
          <a:noFill/>
          <a:ln>
            <a:noFill/>
          </a:ln>
        </p:spPr>
        <p:txBody>
          <a:bodyPr spcFirstLastPara="1" wrap="square" lIns="223450" tIns="223450" rIns="223450" bIns="223450" anchor="t"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0 Type - Body">
  <p:cSld name="CUSTOM_3_1">
    <p:spTree>
      <p:nvGrpSpPr>
        <p:cNvPr id="1" name="Shape 926"/>
        <p:cNvGrpSpPr/>
        <p:nvPr/>
      </p:nvGrpSpPr>
      <p:grpSpPr>
        <a:xfrm>
          <a:off x="0" y="0"/>
          <a:ext cx="0" cy="0"/>
          <a:chOff x="0" y="0"/>
          <a:chExt cx="0" cy="0"/>
        </a:xfrm>
      </p:grpSpPr>
      <p:sp>
        <p:nvSpPr>
          <p:cNvPr id="927" name="Google Shape;927;p33"/>
          <p:cNvSpPr/>
          <p:nvPr/>
        </p:nvSpPr>
        <p:spPr>
          <a:xfrm>
            <a:off x="15821014" y="2225"/>
            <a:ext cx="8556900" cy="13711500"/>
          </a:xfrm>
          <a:prstGeom prst="rect">
            <a:avLst/>
          </a:prstGeom>
          <a:solidFill>
            <a:srgbClr val="000000"/>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928" name="Google Shape;928;p33"/>
          <p:cNvSpPr txBox="1"/>
          <p:nvPr/>
        </p:nvSpPr>
        <p:spPr>
          <a:xfrm>
            <a:off x="7928750" y="1008975"/>
            <a:ext cx="7162800" cy="118080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2400"/>
              </a:spcBef>
              <a:spcAft>
                <a:spcPts val="0"/>
              </a:spcAft>
              <a:buClr>
                <a:srgbClr val="000000"/>
              </a:buClr>
              <a:buSzPts val="2800"/>
              <a:buFont typeface="Arial"/>
              <a:buNone/>
            </a:pPr>
            <a:r>
              <a:rPr lang="en" sz="2800" b="1" i="0" u="none" strike="noStrike" cap="none">
                <a:solidFill>
                  <a:srgbClr val="1D1F25"/>
                </a:solidFill>
                <a:latin typeface="Open Sans"/>
                <a:ea typeface="Open Sans"/>
                <a:cs typeface="Open Sans"/>
                <a:sym typeface="Open Sans"/>
              </a:rPr>
              <a:t>Section Titles In Body Copy</a:t>
            </a:r>
            <a:endParaRPr sz="2800" b="0" i="0" u="none" strike="noStrike" cap="none">
              <a:solidFill>
                <a:srgbClr val="1D1F25"/>
              </a:solidFill>
              <a:latin typeface="Open Sans"/>
              <a:ea typeface="Open Sans"/>
              <a:cs typeface="Open Sans"/>
              <a:sym typeface="Open Sans"/>
            </a:endParaRPr>
          </a:p>
          <a:p>
            <a:pPr marL="0" marR="0" lvl="0" indent="0" algn="l" rtl="0">
              <a:lnSpc>
                <a:spcPct val="130000"/>
              </a:lnSpc>
              <a:spcBef>
                <a:spcPts val="1200"/>
              </a:spcBef>
              <a:spcAft>
                <a:spcPts val="0"/>
              </a:spcAft>
              <a:buClr>
                <a:srgbClr val="484861"/>
              </a:buClr>
              <a:buSzPts val="2800"/>
              <a:buFont typeface="Arial"/>
              <a:buNone/>
            </a:pPr>
            <a:r>
              <a:rPr lang="en" sz="2800" b="0" i="0" u="none" strike="noStrike" cap="none">
                <a:solidFill>
                  <a:srgbClr val="4E515D"/>
                </a:solidFill>
                <a:latin typeface="Open Sans"/>
                <a:ea typeface="Open Sans"/>
                <a:cs typeface="Open Sans"/>
                <a:sym typeface="Open Sans"/>
              </a:rPr>
              <a:t>Body Copy. Lorem ipsum dolor sit amet, consectetur adipiscing elit.</a:t>
            </a:r>
            <a:endParaRPr sz="2800" b="0" i="0" u="none" strike="noStrike" cap="none">
              <a:solidFill>
                <a:srgbClr val="4E515D"/>
              </a:solidFill>
              <a:latin typeface="Open Sans"/>
              <a:ea typeface="Open Sans"/>
              <a:cs typeface="Open Sans"/>
              <a:sym typeface="Open Sans"/>
            </a:endParaRPr>
          </a:p>
          <a:p>
            <a:pPr marL="0" marR="0" lvl="0" indent="0" algn="l" rtl="0">
              <a:lnSpc>
                <a:spcPct val="130000"/>
              </a:lnSpc>
              <a:spcBef>
                <a:spcPts val="1000"/>
              </a:spcBef>
              <a:spcAft>
                <a:spcPts val="0"/>
              </a:spcAft>
              <a:buClr>
                <a:srgbClr val="484861"/>
              </a:buClr>
              <a:buSzPts val="2800"/>
              <a:buFont typeface="Arial"/>
              <a:buNone/>
            </a:pPr>
            <a:r>
              <a:rPr lang="en" sz="2800" b="0" i="1" u="none" strike="noStrike" cap="none">
                <a:solidFill>
                  <a:srgbClr val="9396A2"/>
                </a:solidFill>
                <a:latin typeface="Open Sans"/>
                <a:ea typeface="Open Sans"/>
                <a:cs typeface="Open Sans"/>
                <a:sym typeface="Open Sans"/>
              </a:rPr>
              <a:t>Body Copy Quotes, and Captions. Lorem ipsum dolor sit amet, consectetur amet elit.</a:t>
            </a:r>
            <a:endParaRPr sz="2800" b="0" i="0" u="none" strike="noStrike" cap="none">
              <a:solidFill>
                <a:srgbClr val="4E515D"/>
              </a:solidFill>
              <a:latin typeface="Open Sans"/>
              <a:ea typeface="Open Sans"/>
              <a:cs typeface="Open Sans"/>
              <a:sym typeface="Open Sans"/>
            </a:endParaRPr>
          </a:p>
          <a:p>
            <a:pPr marL="0" marR="0" lvl="0" indent="0" algn="l" rtl="0">
              <a:lnSpc>
                <a:spcPct val="130000"/>
              </a:lnSpc>
              <a:spcBef>
                <a:spcPts val="2400"/>
              </a:spcBef>
              <a:spcAft>
                <a:spcPts val="0"/>
              </a:spcAft>
              <a:buClr>
                <a:srgbClr val="000000"/>
              </a:buClr>
              <a:buSzPts val="2800"/>
              <a:buFont typeface="Arial"/>
              <a:buNone/>
            </a:pPr>
            <a:r>
              <a:rPr lang="en" sz="2800" b="1" i="0" u="none" strike="noStrike" cap="none">
                <a:solidFill>
                  <a:srgbClr val="1D1F25"/>
                </a:solidFill>
                <a:latin typeface="Open Sans"/>
                <a:ea typeface="Open Sans"/>
                <a:cs typeface="Open Sans"/>
                <a:sym typeface="Open Sans"/>
              </a:rPr>
              <a:t>Another Section Title In Body Copy</a:t>
            </a:r>
            <a:endParaRPr sz="2800" b="0" i="0" u="none" strike="noStrike" cap="none">
              <a:solidFill>
                <a:srgbClr val="1D1F25"/>
              </a:solidFill>
              <a:latin typeface="Open Sans"/>
              <a:ea typeface="Open Sans"/>
              <a:cs typeface="Open Sans"/>
              <a:sym typeface="Open Sans"/>
            </a:endParaRPr>
          </a:p>
          <a:p>
            <a:pPr marL="0" marR="0" lvl="0" indent="0" algn="l" rtl="0">
              <a:lnSpc>
                <a:spcPct val="130000"/>
              </a:lnSpc>
              <a:spcBef>
                <a:spcPts val="1200"/>
              </a:spcBef>
              <a:spcAft>
                <a:spcPts val="0"/>
              </a:spcAft>
              <a:buClr>
                <a:srgbClr val="484861"/>
              </a:buClr>
              <a:buSzPts val="2800"/>
              <a:buFont typeface="Arial"/>
              <a:buNone/>
            </a:pPr>
            <a:r>
              <a:rPr lang="en" sz="2800" b="0" i="0" u="none" strike="noStrike" cap="none">
                <a:solidFill>
                  <a:srgbClr val="4E515D"/>
                </a:solidFill>
                <a:latin typeface="Open Sans"/>
                <a:ea typeface="Open Sans"/>
                <a:cs typeface="Open Sans"/>
                <a:sym typeface="Open Sans"/>
              </a:rPr>
              <a:t>Cum sociis natoque penatibus et magnis dis parturient montes, nascetur ridiculus mus.</a:t>
            </a:r>
            <a:endParaRPr sz="2800" b="0" i="0" u="none" strike="noStrike" cap="none">
              <a:solidFill>
                <a:srgbClr val="4E515D"/>
              </a:solidFill>
              <a:latin typeface="Open Sans"/>
              <a:ea typeface="Open Sans"/>
              <a:cs typeface="Open Sans"/>
              <a:sym typeface="Open Sans"/>
            </a:endParaRPr>
          </a:p>
          <a:p>
            <a:pPr marL="457200" marR="0" lvl="0" indent="-406400" algn="l" rtl="0">
              <a:lnSpc>
                <a:spcPct val="130000"/>
              </a:lnSpc>
              <a:spcBef>
                <a:spcPts val="1000"/>
              </a:spcBef>
              <a:spcAft>
                <a:spcPts val="0"/>
              </a:spcAft>
              <a:buClr>
                <a:srgbClr val="4E515D"/>
              </a:buClr>
              <a:buSzPts val="2800"/>
              <a:buFont typeface="Open Sans"/>
              <a:buChar char="●"/>
            </a:pPr>
            <a:r>
              <a:rPr lang="en" sz="2800" b="0" i="0" u="none" strike="noStrike" cap="none">
                <a:solidFill>
                  <a:srgbClr val="4E515D"/>
                </a:solidFill>
                <a:latin typeface="Open Sans"/>
                <a:ea typeface="Open Sans"/>
                <a:cs typeface="Open Sans"/>
                <a:sym typeface="Open Sans"/>
              </a:rPr>
              <a:t>Foobar</a:t>
            </a:r>
            <a:endParaRPr sz="2800" b="0" i="0" u="none" strike="noStrike" cap="none">
              <a:solidFill>
                <a:srgbClr val="4E515D"/>
              </a:solidFill>
              <a:latin typeface="Open Sans"/>
              <a:ea typeface="Open Sans"/>
              <a:cs typeface="Open Sans"/>
              <a:sym typeface="Open Sans"/>
            </a:endParaRPr>
          </a:p>
          <a:p>
            <a:pPr marL="457200" marR="0" lvl="0" indent="-406400" algn="l" rtl="0">
              <a:lnSpc>
                <a:spcPct val="130000"/>
              </a:lnSpc>
              <a:spcBef>
                <a:spcPts val="600"/>
              </a:spcBef>
              <a:spcAft>
                <a:spcPts val="0"/>
              </a:spcAft>
              <a:buClr>
                <a:srgbClr val="4E515D"/>
              </a:buClr>
              <a:buSzPts val="2800"/>
              <a:buFont typeface="Open Sans"/>
              <a:buChar char="●"/>
            </a:pPr>
            <a:r>
              <a:rPr lang="en" sz="2800" b="0" i="1" u="none" strike="noStrike" cap="none">
                <a:solidFill>
                  <a:srgbClr val="4E515D"/>
                </a:solidFill>
                <a:latin typeface="Open Sans"/>
                <a:ea typeface="Open Sans"/>
                <a:cs typeface="Open Sans"/>
                <a:sym typeface="Open Sans"/>
              </a:rPr>
              <a:t>Quick wizards:</a:t>
            </a:r>
            <a:r>
              <a:rPr lang="en" sz="2800" b="0" i="0" u="none" strike="noStrike" cap="none">
                <a:solidFill>
                  <a:srgbClr val="4E515D"/>
                </a:solidFill>
                <a:latin typeface="Open Sans"/>
                <a:ea typeface="Open Sans"/>
                <a:cs typeface="Open Sans"/>
                <a:sym typeface="Open Sans"/>
              </a:rPr>
              <a:t> maecenas </a:t>
            </a:r>
            <a:r>
              <a:rPr lang="en" sz="2800" b="1" i="0" u="none" strike="noStrike" cap="none">
                <a:solidFill>
                  <a:srgbClr val="4E515D"/>
                </a:solidFill>
                <a:latin typeface="Open Sans"/>
                <a:ea typeface="Open Sans"/>
                <a:cs typeface="Open Sans"/>
                <a:sym typeface="Open Sans"/>
              </a:rPr>
              <a:t>sed diam </a:t>
            </a:r>
            <a:r>
              <a:rPr lang="en" sz="2800" b="0" i="0" u="none" strike="noStrike" cap="none">
                <a:solidFill>
                  <a:srgbClr val="4E515D"/>
                </a:solidFill>
                <a:latin typeface="Open Sans"/>
                <a:ea typeface="Open Sans"/>
                <a:cs typeface="Open Sans"/>
                <a:sym typeface="Open Sans"/>
              </a:rPr>
              <a:t>eget risus varius blandit sit amet non magna.</a:t>
            </a:r>
            <a:endParaRPr sz="2800" b="0" i="0" u="none" strike="noStrike" cap="none">
              <a:solidFill>
                <a:srgbClr val="4E515D"/>
              </a:solidFill>
              <a:latin typeface="Open Sans"/>
              <a:ea typeface="Open Sans"/>
              <a:cs typeface="Open Sans"/>
              <a:sym typeface="Open Sans"/>
            </a:endParaRPr>
          </a:p>
          <a:p>
            <a:pPr marL="0" marR="0" lvl="0" indent="0" algn="l" rtl="0">
              <a:lnSpc>
                <a:spcPct val="130000"/>
              </a:lnSpc>
              <a:spcBef>
                <a:spcPts val="2400"/>
              </a:spcBef>
              <a:spcAft>
                <a:spcPts val="0"/>
              </a:spcAft>
              <a:buClr>
                <a:srgbClr val="000000"/>
              </a:buClr>
              <a:buSzPts val="2400"/>
              <a:buFont typeface="Arial"/>
              <a:buNone/>
            </a:pPr>
            <a:r>
              <a:rPr lang="en" sz="2400" b="1" i="0" u="none" strike="noStrike" cap="none">
                <a:solidFill>
                  <a:srgbClr val="9396A2"/>
                </a:solidFill>
                <a:latin typeface="Open Sans"/>
                <a:ea typeface="Open Sans"/>
                <a:cs typeface="Open Sans"/>
                <a:sym typeface="Open Sans"/>
              </a:rPr>
              <a:t>LABELS IN BODY COPY</a:t>
            </a:r>
            <a:endParaRPr sz="2400" b="0" i="0" u="none" strike="noStrike" cap="none">
              <a:solidFill>
                <a:srgbClr val="9396A2"/>
              </a:solidFill>
              <a:latin typeface="Open Sans"/>
              <a:ea typeface="Open Sans"/>
              <a:cs typeface="Open Sans"/>
              <a:sym typeface="Open Sans"/>
            </a:endParaRPr>
          </a:p>
          <a:p>
            <a:pPr marL="457200" marR="0" lvl="0" indent="-406400" algn="l" rtl="0">
              <a:lnSpc>
                <a:spcPct val="130000"/>
              </a:lnSpc>
              <a:spcBef>
                <a:spcPts val="1800"/>
              </a:spcBef>
              <a:spcAft>
                <a:spcPts val="0"/>
              </a:spcAft>
              <a:buClr>
                <a:srgbClr val="4E515D"/>
              </a:buClr>
              <a:buSzPts val="2800"/>
              <a:buFont typeface="Open Sans"/>
              <a:buChar char="●"/>
            </a:pPr>
            <a:r>
              <a:rPr lang="en" sz="2800" b="0" i="0" u="none" strike="noStrike" cap="none">
                <a:solidFill>
                  <a:srgbClr val="4E515D"/>
                </a:solidFill>
                <a:latin typeface="Open Sans"/>
                <a:ea typeface="Open Sans"/>
                <a:cs typeface="Open Sans"/>
                <a:sym typeface="Open Sans"/>
              </a:rPr>
              <a:t>Foobar</a:t>
            </a:r>
            <a:endParaRPr sz="2800" b="0" i="0" u="none" strike="noStrike" cap="none">
              <a:solidFill>
                <a:srgbClr val="4E515D"/>
              </a:solidFill>
              <a:latin typeface="Open Sans"/>
              <a:ea typeface="Open Sans"/>
              <a:cs typeface="Open Sans"/>
              <a:sym typeface="Open Sans"/>
            </a:endParaRPr>
          </a:p>
          <a:p>
            <a:pPr marL="457200" marR="0" lvl="0" indent="-406400" algn="l" rtl="0">
              <a:lnSpc>
                <a:spcPct val="130000"/>
              </a:lnSpc>
              <a:spcBef>
                <a:spcPts val="600"/>
              </a:spcBef>
              <a:spcAft>
                <a:spcPts val="0"/>
              </a:spcAft>
              <a:buClr>
                <a:srgbClr val="4E515D"/>
              </a:buClr>
              <a:buSzPts val="2800"/>
              <a:buFont typeface="Open Sans"/>
              <a:buChar char="●"/>
            </a:pPr>
            <a:r>
              <a:rPr lang="en" sz="2800" b="0" i="0" u="none" strike="noStrike" cap="none">
                <a:solidFill>
                  <a:srgbClr val="4E515D"/>
                </a:solidFill>
                <a:latin typeface="Open Sans"/>
                <a:ea typeface="Open Sans"/>
                <a:cs typeface="Open Sans"/>
                <a:sym typeface="Open Sans"/>
              </a:rPr>
              <a:t>Baz</a:t>
            </a:r>
            <a:endParaRPr sz="2800" b="0" i="0" u="none" strike="noStrike" cap="none">
              <a:solidFill>
                <a:srgbClr val="4E515D"/>
              </a:solidFill>
              <a:latin typeface="Open Sans"/>
              <a:ea typeface="Open Sans"/>
              <a:cs typeface="Open Sans"/>
              <a:sym typeface="Open Sans"/>
            </a:endParaRPr>
          </a:p>
          <a:p>
            <a:pPr marL="457200" marR="0" lvl="0" indent="-406400" algn="l" rtl="0">
              <a:lnSpc>
                <a:spcPct val="130000"/>
              </a:lnSpc>
              <a:spcBef>
                <a:spcPts val="600"/>
              </a:spcBef>
              <a:spcAft>
                <a:spcPts val="600"/>
              </a:spcAft>
              <a:buClr>
                <a:srgbClr val="4E515D"/>
              </a:buClr>
              <a:buSzPts val="2800"/>
              <a:buFont typeface="Open Sans"/>
              <a:buChar char="●"/>
            </a:pPr>
            <a:r>
              <a:rPr lang="en" sz="2800" b="1" i="0" u="none" strike="noStrike" cap="none">
                <a:solidFill>
                  <a:srgbClr val="4E515D"/>
                </a:solidFill>
                <a:latin typeface="Open Sans"/>
                <a:ea typeface="Open Sans"/>
                <a:cs typeface="Open Sans"/>
                <a:sym typeface="Open Sans"/>
              </a:rPr>
              <a:t>Quick wizards</a:t>
            </a:r>
            <a:r>
              <a:rPr lang="en" sz="2800" b="0" i="0" u="none" strike="noStrike" cap="none">
                <a:solidFill>
                  <a:srgbClr val="4E515D"/>
                </a:solidFill>
                <a:latin typeface="Open Sans"/>
                <a:ea typeface="Open Sans"/>
                <a:cs typeface="Open Sans"/>
                <a:sym typeface="Open Sans"/>
              </a:rPr>
              <a:t>, maecenas </a:t>
            </a:r>
            <a:r>
              <a:rPr lang="en" sz="2800" b="0" i="1" u="none" strike="noStrike" cap="none">
                <a:solidFill>
                  <a:srgbClr val="4E515D"/>
                </a:solidFill>
                <a:latin typeface="Open Sans"/>
                <a:ea typeface="Open Sans"/>
                <a:cs typeface="Open Sans"/>
                <a:sym typeface="Open Sans"/>
              </a:rPr>
              <a:t>sed diam</a:t>
            </a:r>
            <a:r>
              <a:rPr lang="en" sz="2800" b="0" i="0" u="none" strike="noStrike" cap="none">
                <a:solidFill>
                  <a:srgbClr val="4E515D"/>
                </a:solidFill>
                <a:latin typeface="Open Sans"/>
                <a:ea typeface="Open Sans"/>
                <a:cs typeface="Open Sans"/>
                <a:sym typeface="Open Sans"/>
              </a:rPr>
              <a:t> eget risus varius blandit sit amet non magna.</a:t>
            </a:r>
            <a:endParaRPr sz="2800" b="0" i="0" u="none" strike="noStrike" cap="none">
              <a:solidFill>
                <a:srgbClr val="4E515D"/>
              </a:solidFill>
              <a:latin typeface="Open Sans"/>
              <a:ea typeface="Open Sans"/>
              <a:cs typeface="Open Sans"/>
              <a:sym typeface="Open Sans"/>
            </a:endParaRPr>
          </a:p>
        </p:txBody>
      </p:sp>
      <p:sp>
        <p:nvSpPr>
          <p:cNvPr id="929" name="Google Shape;929;p33"/>
          <p:cNvSpPr txBox="1"/>
          <p:nvPr/>
        </p:nvSpPr>
        <p:spPr>
          <a:xfrm>
            <a:off x="16582950" y="1008975"/>
            <a:ext cx="7162800" cy="118080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2400"/>
              </a:spcBef>
              <a:spcAft>
                <a:spcPts val="0"/>
              </a:spcAft>
              <a:buClr>
                <a:srgbClr val="000000"/>
              </a:buClr>
              <a:buSzPts val="2800"/>
              <a:buFont typeface="Arial"/>
              <a:buNone/>
            </a:pPr>
            <a:r>
              <a:rPr lang="en" sz="2800" b="1" i="0" u="none" strike="noStrike" cap="none">
                <a:solidFill>
                  <a:srgbClr val="FFFFFF"/>
                </a:solidFill>
                <a:latin typeface="Open Sans"/>
                <a:ea typeface="Open Sans"/>
                <a:cs typeface="Open Sans"/>
                <a:sym typeface="Open Sans"/>
              </a:rPr>
              <a:t>Section Titles In Body Copy</a:t>
            </a:r>
            <a:endParaRPr sz="2800" b="0" i="0" u="none" strike="noStrike" cap="none">
              <a:solidFill>
                <a:srgbClr val="FFFFFF"/>
              </a:solidFill>
              <a:latin typeface="Open Sans"/>
              <a:ea typeface="Open Sans"/>
              <a:cs typeface="Open Sans"/>
              <a:sym typeface="Open Sans"/>
            </a:endParaRPr>
          </a:p>
          <a:p>
            <a:pPr marL="0" marR="0" lvl="0" indent="0" algn="l" rtl="0">
              <a:lnSpc>
                <a:spcPct val="130000"/>
              </a:lnSpc>
              <a:spcBef>
                <a:spcPts val="1200"/>
              </a:spcBef>
              <a:spcAft>
                <a:spcPts val="0"/>
              </a:spcAft>
              <a:buClr>
                <a:srgbClr val="484861"/>
              </a:buClr>
              <a:buSzPts val="2800"/>
              <a:buFont typeface="Arial"/>
              <a:buNone/>
            </a:pPr>
            <a:r>
              <a:rPr lang="en" sz="2800" b="0" i="0" u="none" strike="noStrike" cap="none">
                <a:solidFill>
                  <a:srgbClr val="4E515D"/>
                </a:solidFill>
                <a:latin typeface="Open Sans"/>
                <a:ea typeface="Open Sans"/>
                <a:cs typeface="Open Sans"/>
                <a:sym typeface="Open Sans"/>
              </a:rPr>
              <a:t>Body Copy. Lorem ipsum dolor sit amet, consectetur adipiscing elit.</a:t>
            </a:r>
            <a:endParaRPr sz="2800" b="0" i="0" u="none" strike="noStrike" cap="none">
              <a:solidFill>
                <a:srgbClr val="4E515D"/>
              </a:solidFill>
              <a:latin typeface="Open Sans"/>
              <a:ea typeface="Open Sans"/>
              <a:cs typeface="Open Sans"/>
              <a:sym typeface="Open Sans"/>
            </a:endParaRPr>
          </a:p>
          <a:p>
            <a:pPr marL="0" marR="0" lvl="0" indent="0" algn="l" rtl="0">
              <a:lnSpc>
                <a:spcPct val="130000"/>
              </a:lnSpc>
              <a:spcBef>
                <a:spcPts val="1000"/>
              </a:spcBef>
              <a:spcAft>
                <a:spcPts val="0"/>
              </a:spcAft>
              <a:buClr>
                <a:srgbClr val="484861"/>
              </a:buClr>
              <a:buSzPts val="2800"/>
              <a:buFont typeface="Arial"/>
              <a:buNone/>
            </a:pPr>
            <a:r>
              <a:rPr lang="en" sz="2800" b="0" i="1" u="none" strike="noStrike" cap="none">
                <a:solidFill>
                  <a:srgbClr val="9396A2"/>
                </a:solidFill>
                <a:latin typeface="Open Sans"/>
                <a:ea typeface="Open Sans"/>
                <a:cs typeface="Open Sans"/>
                <a:sym typeface="Open Sans"/>
              </a:rPr>
              <a:t>Body Copy Quotes, and Captions. Lorem ipsum dolor sit amet, consectetur amet elit.</a:t>
            </a:r>
            <a:endParaRPr sz="2800" b="0" i="0" u="none" strike="noStrike" cap="none">
              <a:solidFill>
                <a:srgbClr val="4E515D"/>
              </a:solidFill>
              <a:latin typeface="Open Sans"/>
              <a:ea typeface="Open Sans"/>
              <a:cs typeface="Open Sans"/>
              <a:sym typeface="Open Sans"/>
            </a:endParaRPr>
          </a:p>
          <a:p>
            <a:pPr marL="0" marR="0" lvl="0" indent="0" algn="l" rtl="0">
              <a:lnSpc>
                <a:spcPct val="130000"/>
              </a:lnSpc>
              <a:spcBef>
                <a:spcPts val="2400"/>
              </a:spcBef>
              <a:spcAft>
                <a:spcPts val="0"/>
              </a:spcAft>
              <a:buClr>
                <a:srgbClr val="000000"/>
              </a:buClr>
              <a:buSzPts val="2800"/>
              <a:buFont typeface="Arial"/>
              <a:buNone/>
            </a:pPr>
            <a:r>
              <a:rPr lang="en" sz="2800" b="1" i="0" u="none" strike="noStrike" cap="none">
                <a:solidFill>
                  <a:srgbClr val="FFFFFF"/>
                </a:solidFill>
                <a:latin typeface="Open Sans"/>
                <a:ea typeface="Open Sans"/>
                <a:cs typeface="Open Sans"/>
                <a:sym typeface="Open Sans"/>
              </a:rPr>
              <a:t>Another Section Title In Body Copy</a:t>
            </a:r>
            <a:endParaRPr sz="2800" b="0" i="0" u="none" strike="noStrike" cap="none">
              <a:solidFill>
                <a:srgbClr val="FFFFFF"/>
              </a:solidFill>
              <a:latin typeface="Open Sans"/>
              <a:ea typeface="Open Sans"/>
              <a:cs typeface="Open Sans"/>
              <a:sym typeface="Open Sans"/>
            </a:endParaRPr>
          </a:p>
          <a:p>
            <a:pPr marL="0" marR="0" lvl="0" indent="0" algn="l" rtl="0">
              <a:lnSpc>
                <a:spcPct val="130000"/>
              </a:lnSpc>
              <a:spcBef>
                <a:spcPts val="1200"/>
              </a:spcBef>
              <a:spcAft>
                <a:spcPts val="0"/>
              </a:spcAft>
              <a:buClr>
                <a:srgbClr val="484861"/>
              </a:buClr>
              <a:buSzPts val="2800"/>
              <a:buFont typeface="Arial"/>
              <a:buNone/>
            </a:pPr>
            <a:r>
              <a:rPr lang="en" sz="2800" b="0" i="0" u="none" strike="noStrike" cap="none">
                <a:solidFill>
                  <a:srgbClr val="4E515D"/>
                </a:solidFill>
                <a:latin typeface="Open Sans"/>
                <a:ea typeface="Open Sans"/>
                <a:cs typeface="Open Sans"/>
                <a:sym typeface="Open Sans"/>
              </a:rPr>
              <a:t>Cum sociis natoque penatibus et magnis dis parturient montes, nascetur ridiculus mus.</a:t>
            </a:r>
            <a:endParaRPr sz="2800" b="0" i="0" u="none" strike="noStrike" cap="none">
              <a:solidFill>
                <a:srgbClr val="4E515D"/>
              </a:solidFill>
              <a:latin typeface="Open Sans"/>
              <a:ea typeface="Open Sans"/>
              <a:cs typeface="Open Sans"/>
              <a:sym typeface="Open Sans"/>
            </a:endParaRPr>
          </a:p>
          <a:p>
            <a:pPr marL="457200" marR="0" lvl="0" indent="-406400" algn="l" rtl="0">
              <a:lnSpc>
                <a:spcPct val="130000"/>
              </a:lnSpc>
              <a:spcBef>
                <a:spcPts val="1000"/>
              </a:spcBef>
              <a:spcAft>
                <a:spcPts val="0"/>
              </a:spcAft>
              <a:buClr>
                <a:srgbClr val="4E515D"/>
              </a:buClr>
              <a:buSzPts val="2800"/>
              <a:buFont typeface="Open Sans"/>
              <a:buChar char="●"/>
            </a:pPr>
            <a:r>
              <a:rPr lang="en" sz="2800" b="0" i="0" u="none" strike="noStrike" cap="none">
                <a:solidFill>
                  <a:srgbClr val="4E515D"/>
                </a:solidFill>
                <a:latin typeface="Open Sans"/>
                <a:ea typeface="Open Sans"/>
                <a:cs typeface="Open Sans"/>
                <a:sym typeface="Open Sans"/>
              </a:rPr>
              <a:t>Foobar</a:t>
            </a:r>
            <a:endParaRPr sz="2800" b="0" i="0" u="none" strike="noStrike" cap="none">
              <a:solidFill>
                <a:srgbClr val="4E515D"/>
              </a:solidFill>
              <a:latin typeface="Open Sans"/>
              <a:ea typeface="Open Sans"/>
              <a:cs typeface="Open Sans"/>
              <a:sym typeface="Open Sans"/>
            </a:endParaRPr>
          </a:p>
          <a:p>
            <a:pPr marL="457200" marR="0" lvl="0" indent="-406400" algn="l" rtl="0">
              <a:lnSpc>
                <a:spcPct val="130000"/>
              </a:lnSpc>
              <a:spcBef>
                <a:spcPts val="600"/>
              </a:spcBef>
              <a:spcAft>
                <a:spcPts val="0"/>
              </a:spcAft>
              <a:buClr>
                <a:srgbClr val="4E515D"/>
              </a:buClr>
              <a:buSzPts val="2800"/>
              <a:buFont typeface="Open Sans"/>
              <a:buChar char="●"/>
            </a:pPr>
            <a:r>
              <a:rPr lang="en" sz="2800" b="0" i="1" u="none" strike="noStrike" cap="none">
                <a:solidFill>
                  <a:srgbClr val="4E515D"/>
                </a:solidFill>
                <a:latin typeface="Open Sans"/>
                <a:ea typeface="Open Sans"/>
                <a:cs typeface="Open Sans"/>
                <a:sym typeface="Open Sans"/>
              </a:rPr>
              <a:t>Quick wizards:</a:t>
            </a:r>
            <a:r>
              <a:rPr lang="en" sz="2800" b="0" i="0" u="none" strike="noStrike" cap="none">
                <a:solidFill>
                  <a:srgbClr val="4E515D"/>
                </a:solidFill>
                <a:latin typeface="Open Sans"/>
                <a:ea typeface="Open Sans"/>
                <a:cs typeface="Open Sans"/>
                <a:sym typeface="Open Sans"/>
              </a:rPr>
              <a:t> maecenas </a:t>
            </a:r>
            <a:r>
              <a:rPr lang="en" sz="2800" b="1" i="0" u="none" strike="noStrike" cap="none">
                <a:solidFill>
                  <a:srgbClr val="4E515D"/>
                </a:solidFill>
                <a:latin typeface="Open Sans"/>
                <a:ea typeface="Open Sans"/>
                <a:cs typeface="Open Sans"/>
                <a:sym typeface="Open Sans"/>
              </a:rPr>
              <a:t>sed diam </a:t>
            </a:r>
            <a:r>
              <a:rPr lang="en" sz="2800" b="0" i="0" u="none" strike="noStrike" cap="none">
                <a:solidFill>
                  <a:srgbClr val="4E515D"/>
                </a:solidFill>
                <a:latin typeface="Open Sans"/>
                <a:ea typeface="Open Sans"/>
                <a:cs typeface="Open Sans"/>
                <a:sym typeface="Open Sans"/>
              </a:rPr>
              <a:t>eget risus varius blandit sit amet non magna.</a:t>
            </a:r>
            <a:endParaRPr sz="2800" b="0" i="0" u="none" strike="noStrike" cap="none">
              <a:solidFill>
                <a:srgbClr val="4E515D"/>
              </a:solidFill>
              <a:latin typeface="Open Sans"/>
              <a:ea typeface="Open Sans"/>
              <a:cs typeface="Open Sans"/>
              <a:sym typeface="Open Sans"/>
            </a:endParaRPr>
          </a:p>
          <a:p>
            <a:pPr marL="0" marR="0" lvl="0" indent="0" algn="l" rtl="0">
              <a:lnSpc>
                <a:spcPct val="130000"/>
              </a:lnSpc>
              <a:spcBef>
                <a:spcPts val="2400"/>
              </a:spcBef>
              <a:spcAft>
                <a:spcPts val="0"/>
              </a:spcAft>
              <a:buClr>
                <a:srgbClr val="000000"/>
              </a:buClr>
              <a:buSzPts val="2400"/>
              <a:buFont typeface="Arial"/>
              <a:buNone/>
            </a:pPr>
            <a:r>
              <a:rPr lang="en" sz="2400" b="1" i="0" u="none" strike="noStrike" cap="none">
                <a:solidFill>
                  <a:srgbClr val="9396A2"/>
                </a:solidFill>
                <a:latin typeface="Open Sans"/>
                <a:ea typeface="Open Sans"/>
                <a:cs typeface="Open Sans"/>
                <a:sym typeface="Open Sans"/>
              </a:rPr>
              <a:t>LABELS IN BODY COPY</a:t>
            </a:r>
            <a:endParaRPr sz="2400" b="0" i="0" u="none" strike="noStrike" cap="none">
              <a:solidFill>
                <a:srgbClr val="4E515D"/>
              </a:solidFill>
              <a:latin typeface="Open Sans"/>
              <a:ea typeface="Open Sans"/>
              <a:cs typeface="Open Sans"/>
              <a:sym typeface="Open Sans"/>
            </a:endParaRPr>
          </a:p>
          <a:p>
            <a:pPr marL="457200" marR="0" lvl="0" indent="-406400" algn="l" rtl="0">
              <a:lnSpc>
                <a:spcPct val="130000"/>
              </a:lnSpc>
              <a:spcBef>
                <a:spcPts val="1800"/>
              </a:spcBef>
              <a:spcAft>
                <a:spcPts val="0"/>
              </a:spcAft>
              <a:buClr>
                <a:srgbClr val="4E515D"/>
              </a:buClr>
              <a:buSzPts val="2800"/>
              <a:buFont typeface="Open Sans"/>
              <a:buChar char="●"/>
            </a:pPr>
            <a:r>
              <a:rPr lang="en" sz="2800" b="0" i="0" u="none" strike="noStrike" cap="none">
                <a:solidFill>
                  <a:srgbClr val="4E515D"/>
                </a:solidFill>
                <a:latin typeface="Open Sans"/>
                <a:ea typeface="Open Sans"/>
                <a:cs typeface="Open Sans"/>
                <a:sym typeface="Open Sans"/>
              </a:rPr>
              <a:t>Foobar</a:t>
            </a:r>
            <a:endParaRPr sz="2800" b="0" i="0" u="none" strike="noStrike" cap="none">
              <a:solidFill>
                <a:srgbClr val="4E515D"/>
              </a:solidFill>
              <a:latin typeface="Open Sans"/>
              <a:ea typeface="Open Sans"/>
              <a:cs typeface="Open Sans"/>
              <a:sym typeface="Open Sans"/>
            </a:endParaRPr>
          </a:p>
          <a:p>
            <a:pPr marL="457200" marR="0" lvl="0" indent="-406400" algn="l" rtl="0">
              <a:lnSpc>
                <a:spcPct val="130000"/>
              </a:lnSpc>
              <a:spcBef>
                <a:spcPts val="600"/>
              </a:spcBef>
              <a:spcAft>
                <a:spcPts val="0"/>
              </a:spcAft>
              <a:buClr>
                <a:srgbClr val="4E515D"/>
              </a:buClr>
              <a:buSzPts val="2800"/>
              <a:buFont typeface="Open Sans"/>
              <a:buChar char="●"/>
            </a:pPr>
            <a:r>
              <a:rPr lang="en" sz="2800" b="0" i="0" u="none" strike="noStrike" cap="none">
                <a:solidFill>
                  <a:srgbClr val="4E515D"/>
                </a:solidFill>
                <a:latin typeface="Open Sans"/>
                <a:ea typeface="Open Sans"/>
                <a:cs typeface="Open Sans"/>
                <a:sym typeface="Open Sans"/>
              </a:rPr>
              <a:t>Baz</a:t>
            </a:r>
            <a:endParaRPr sz="2800" b="0" i="0" u="none" strike="noStrike" cap="none">
              <a:solidFill>
                <a:srgbClr val="4E515D"/>
              </a:solidFill>
              <a:latin typeface="Open Sans"/>
              <a:ea typeface="Open Sans"/>
              <a:cs typeface="Open Sans"/>
              <a:sym typeface="Open Sans"/>
            </a:endParaRPr>
          </a:p>
          <a:p>
            <a:pPr marL="457200" marR="0" lvl="0" indent="-406400" algn="l" rtl="0">
              <a:lnSpc>
                <a:spcPct val="130000"/>
              </a:lnSpc>
              <a:spcBef>
                <a:spcPts val="600"/>
              </a:spcBef>
              <a:spcAft>
                <a:spcPts val="600"/>
              </a:spcAft>
              <a:buClr>
                <a:srgbClr val="4E515D"/>
              </a:buClr>
              <a:buSzPts val="2800"/>
              <a:buFont typeface="Open Sans"/>
              <a:buChar char="●"/>
            </a:pPr>
            <a:r>
              <a:rPr lang="en" sz="2800" b="1" i="0" u="none" strike="noStrike" cap="none">
                <a:solidFill>
                  <a:srgbClr val="4E515D"/>
                </a:solidFill>
                <a:latin typeface="Open Sans"/>
                <a:ea typeface="Open Sans"/>
                <a:cs typeface="Open Sans"/>
                <a:sym typeface="Open Sans"/>
              </a:rPr>
              <a:t>Quick wizards</a:t>
            </a:r>
            <a:r>
              <a:rPr lang="en" sz="2800" b="0" i="0" u="none" strike="noStrike" cap="none">
                <a:solidFill>
                  <a:srgbClr val="4E515D"/>
                </a:solidFill>
                <a:latin typeface="Open Sans"/>
                <a:ea typeface="Open Sans"/>
                <a:cs typeface="Open Sans"/>
                <a:sym typeface="Open Sans"/>
              </a:rPr>
              <a:t>, maecenas </a:t>
            </a:r>
            <a:r>
              <a:rPr lang="en" sz="2800" b="0" i="1" u="none" strike="noStrike" cap="none">
                <a:solidFill>
                  <a:srgbClr val="4E515D"/>
                </a:solidFill>
                <a:latin typeface="Open Sans"/>
                <a:ea typeface="Open Sans"/>
                <a:cs typeface="Open Sans"/>
                <a:sym typeface="Open Sans"/>
              </a:rPr>
              <a:t>sed diam</a:t>
            </a:r>
            <a:r>
              <a:rPr lang="en" sz="2800" b="0" i="0" u="none" strike="noStrike" cap="none">
                <a:solidFill>
                  <a:srgbClr val="4E515D"/>
                </a:solidFill>
                <a:latin typeface="Open Sans"/>
                <a:ea typeface="Open Sans"/>
                <a:cs typeface="Open Sans"/>
                <a:sym typeface="Open Sans"/>
              </a:rPr>
              <a:t> eget risus varius blandit sit amet non magna.</a:t>
            </a:r>
            <a:endParaRPr sz="2800" b="0" i="0" u="none" strike="noStrike" cap="none">
              <a:solidFill>
                <a:srgbClr val="4E515D"/>
              </a:solidFill>
              <a:latin typeface="Open Sans"/>
              <a:ea typeface="Open Sans"/>
              <a:cs typeface="Open Sans"/>
              <a:sym typeface="Open Sans"/>
            </a:endParaRPr>
          </a:p>
        </p:txBody>
      </p:sp>
      <p:sp>
        <p:nvSpPr>
          <p:cNvPr id="930" name="Google Shape;930;p33"/>
          <p:cNvSpPr/>
          <p:nvPr/>
        </p:nvSpPr>
        <p:spPr>
          <a:xfrm flipH="1">
            <a:off x="-78" y="2225"/>
            <a:ext cx="7264200" cy="13711500"/>
          </a:xfrm>
          <a:prstGeom prst="rect">
            <a:avLst/>
          </a:prstGeom>
          <a:solidFill>
            <a:srgbClr val="1563FF"/>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931" name="Google Shape;931;p33"/>
          <p:cNvSpPr/>
          <p:nvPr/>
        </p:nvSpPr>
        <p:spPr>
          <a:xfrm>
            <a:off x="1219200" y="3555700"/>
            <a:ext cx="5283000" cy="1995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400"/>
              <a:buFont typeface="Arial"/>
              <a:buNone/>
            </a:pPr>
            <a:r>
              <a:rPr lang="en" sz="6400" b="1" i="0" u="none" strike="noStrike" cap="none">
                <a:solidFill>
                  <a:srgbClr val="FFFFFF"/>
                </a:solidFill>
                <a:latin typeface="Open Sans"/>
                <a:ea typeface="Open Sans"/>
                <a:cs typeface="Open Sans"/>
                <a:sym typeface="Open Sans"/>
              </a:rPr>
              <a:t>Body</a:t>
            </a:r>
            <a:br>
              <a:rPr lang="en" sz="6400" b="1" i="0" u="none" strike="noStrike" cap="none">
                <a:solidFill>
                  <a:srgbClr val="FFFFFF"/>
                </a:solidFill>
                <a:latin typeface="Open Sans"/>
                <a:ea typeface="Open Sans"/>
                <a:cs typeface="Open Sans"/>
                <a:sym typeface="Open Sans"/>
              </a:rPr>
            </a:br>
            <a:r>
              <a:rPr lang="en" sz="6400" b="0" i="0" u="none" strike="noStrike" cap="none">
                <a:solidFill>
                  <a:srgbClr val="FFFFFF"/>
                </a:solidFill>
                <a:latin typeface="Open Sans"/>
                <a:ea typeface="Open Sans"/>
                <a:cs typeface="Open Sans"/>
                <a:sym typeface="Open Sans"/>
              </a:rPr>
              <a:t>Text Styles</a:t>
            </a:r>
            <a:endParaRPr sz="1800" b="0" i="0" u="none" strike="noStrike" cap="none">
              <a:solidFill>
                <a:srgbClr val="FFFFFF"/>
              </a:solidFill>
              <a:latin typeface="Open Sans"/>
              <a:ea typeface="Open Sans"/>
              <a:cs typeface="Open Sans"/>
              <a:sym typeface="Open Sans"/>
            </a:endParaRPr>
          </a:p>
        </p:txBody>
      </p:sp>
      <p:cxnSp>
        <p:nvCxnSpPr>
          <p:cNvPr id="932" name="Google Shape;932;p33"/>
          <p:cNvCxnSpPr/>
          <p:nvPr/>
        </p:nvCxnSpPr>
        <p:spPr>
          <a:xfrm>
            <a:off x="1219200" y="2869680"/>
            <a:ext cx="773100" cy="0"/>
          </a:xfrm>
          <a:prstGeom prst="straightConnector1">
            <a:avLst/>
          </a:prstGeom>
          <a:noFill/>
          <a:ln w="38100" cap="flat" cmpd="sng">
            <a:solidFill>
              <a:srgbClr val="FFFFFF"/>
            </a:solidFill>
            <a:prstDash val="solid"/>
            <a:miter lim="400000"/>
            <a:headEnd type="none" w="sm" len="sm"/>
            <a:tailEnd type="none" w="sm" len="sm"/>
          </a:ln>
        </p:spPr>
      </p:cxnSp>
      <p:sp>
        <p:nvSpPr>
          <p:cNvPr id="933" name="Google Shape;933;p33"/>
          <p:cNvSpPr/>
          <p:nvPr/>
        </p:nvSpPr>
        <p:spPr>
          <a:xfrm>
            <a:off x="1219200" y="6484700"/>
            <a:ext cx="5283000" cy="16941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1200"/>
              </a:spcBef>
              <a:spcAft>
                <a:spcPts val="0"/>
              </a:spcAft>
              <a:buClr>
                <a:srgbClr val="000000"/>
              </a:buClr>
              <a:buSzPts val="2800"/>
              <a:buFont typeface="Arial"/>
              <a:buNone/>
            </a:pPr>
            <a:r>
              <a:rPr lang="en" sz="2800" b="1" i="0" u="none" strike="noStrike" cap="none">
                <a:solidFill>
                  <a:srgbClr val="F7F8FA"/>
                </a:solidFill>
                <a:latin typeface="Open Sans"/>
                <a:ea typeface="Open Sans"/>
                <a:cs typeface="Open Sans"/>
                <a:sym typeface="Open Sans"/>
              </a:rPr>
              <a:t>Uses:</a:t>
            </a:r>
            <a:endParaRPr sz="1400" b="0" i="0" u="none" strike="noStrike" cap="none">
              <a:solidFill>
                <a:srgbClr val="F7F8FA"/>
              </a:solidFill>
              <a:latin typeface="Open Sans"/>
              <a:ea typeface="Open Sans"/>
              <a:cs typeface="Open Sans"/>
              <a:sym typeface="Open Sans"/>
            </a:endParaRPr>
          </a:p>
          <a:p>
            <a:pPr marL="0" marR="0" lvl="0" indent="0" algn="l" rtl="0">
              <a:lnSpc>
                <a:spcPct val="120000"/>
              </a:lnSpc>
              <a:spcBef>
                <a:spcPts val="0"/>
              </a:spcBef>
              <a:spcAft>
                <a:spcPts val="0"/>
              </a:spcAft>
              <a:buClr>
                <a:srgbClr val="484861"/>
              </a:buClr>
              <a:buSzPts val="2800"/>
              <a:buFont typeface="Arial"/>
              <a:buNone/>
            </a:pPr>
            <a:r>
              <a:rPr lang="en" sz="2800" b="0" i="0" u="none" strike="noStrike" cap="none">
                <a:solidFill>
                  <a:srgbClr val="FFFFFF"/>
                </a:solidFill>
                <a:latin typeface="Open Sans"/>
                <a:ea typeface="Open Sans"/>
                <a:cs typeface="Open Sans"/>
                <a:sym typeface="Open Sans"/>
              </a:rPr>
              <a:t>Detailed Descriptions</a:t>
            </a:r>
            <a:br>
              <a:rPr lang="en" sz="2800" b="0" i="0" u="none" strike="noStrike" cap="none">
                <a:solidFill>
                  <a:srgbClr val="FFFFFF"/>
                </a:solidFill>
                <a:latin typeface="Open Sans"/>
                <a:ea typeface="Open Sans"/>
                <a:cs typeface="Open Sans"/>
                <a:sym typeface="Open Sans"/>
              </a:rPr>
            </a:br>
            <a:r>
              <a:rPr lang="en" sz="1800" b="0" i="0" u="none" strike="noStrike" cap="none">
                <a:solidFill>
                  <a:srgbClr val="FFFFFF"/>
                </a:solidFill>
                <a:latin typeface="Open Sans"/>
                <a:ea typeface="Open Sans"/>
                <a:cs typeface="Open Sans"/>
                <a:sym typeface="Open Sans"/>
              </a:rPr>
              <a:t>Weight: Regular. Style variants shown at right.</a:t>
            </a:r>
            <a:endParaRPr sz="1800" b="0" i="0" u="none" strike="noStrike" cap="none">
              <a:solidFill>
                <a:srgbClr val="FFFFFF"/>
              </a:solidFill>
              <a:latin typeface="Open Sans"/>
              <a:ea typeface="Open Sans"/>
              <a:cs typeface="Open Sans"/>
              <a:sym typeface="Open Sans"/>
            </a:endParaRPr>
          </a:p>
        </p:txBody>
      </p:sp>
      <p:grpSp>
        <p:nvGrpSpPr>
          <p:cNvPr id="934" name="Google Shape;934;p33"/>
          <p:cNvGrpSpPr/>
          <p:nvPr/>
        </p:nvGrpSpPr>
        <p:grpSpPr>
          <a:xfrm>
            <a:off x="1224736" y="1180835"/>
            <a:ext cx="848196" cy="895432"/>
            <a:chOff x="8197573" y="1125872"/>
            <a:chExt cx="848196" cy="895432"/>
          </a:xfrm>
        </p:grpSpPr>
        <p:sp>
          <p:nvSpPr>
            <p:cNvPr id="935" name="Google Shape;935;p33"/>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33"/>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33"/>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38" name="Google Shape;938;p33"/>
          <p:cNvSpPr txBox="1">
            <a:spLocks noGrp="1"/>
          </p:cNvSpPr>
          <p:nvPr>
            <p:ph type="sldNum" idx="12"/>
          </p:nvPr>
        </p:nvSpPr>
        <p:spPr>
          <a:xfrm>
            <a:off x="22812381" y="12666269"/>
            <a:ext cx="1462800" cy="1050000"/>
          </a:xfrm>
          <a:prstGeom prst="rect">
            <a:avLst/>
          </a:prstGeom>
          <a:noFill/>
          <a:ln>
            <a:noFill/>
          </a:ln>
        </p:spPr>
        <p:txBody>
          <a:bodyPr spcFirstLastPara="1" wrap="square" lIns="223450" tIns="223450" rIns="223450" bIns="223450" anchor="t"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0 Type - Detail Body">
  <p:cSld name="CUSTOM_4">
    <p:spTree>
      <p:nvGrpSpPr>
        <p:cNvPr id="1" name="Shape 939"/>
        <p:cNvGrpSpPr/>
        <p:nvPr/>
      </p:nvGrpSpPr>
      <p:grpSpPr>
        <a:xfrm>
          <a:off x="0" y="0"/>
          <a:ext cx="0" cy="0"/>
          <a:chOff x="0" y="0"/>
          <a:chExt cx="0" cy="0"/>
        </a:xfrm>
      </p:grpSpPr>
      <p:sp>
        <p:nvSpPr>
          <p:cNvPr id="940" name="Google Shape;940;p34"/>
          <p:cNvSpPr/>
          <p:nvPr/>
        </p:nvSpPr>
        <p:spPr>
          <a:xfrm>
            <a:off x="15821014" y="2225"/>
            <a:ext cx="8556900" cy="13711500"/>
          </a:xfrm>
          <a:prstGeom prst="rect">
            <a:avLst/>
          </a:prstGeom>
          <a:solidFill>
            <a:srgbClr val="000000"/>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941" name="Google Shape;941;p34"/>
          <p:cNvSpPr txBox="1"/>
          <p:nvPr/>
        </p:nvSpPr>
        <p:spPr>
          <a:xfrm>
            <a:off x="7928750" y="890000"/>
            <a:ext cx="7162800" cy="107247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2400"/>
              </a:spcBef>
              <a:spcAft>
                <a:spcPts val="0"/>
              </a:spcAft>
              <a:buClr>
                <a:srgbClr val="000000"/>
              </a:buClr>
              <a:buSzPts val="2800"/>
              <a:buFont typeface="Arial"/>
              <a:buNone/>
            </a:pPr>
            <a:r>
              <a:rPr lang="en" sz="2400" b="1" i="0" u="none" strike="noStrike" cap="none">
                <a:solidFill>
                  <a:srgbClr val="1D1F25"/>
                </a:solidFill>
                <a:latin typeface="Open Sans"/>
                <a:ea typeface="Open Sans"/>
                <a:cs typeface="Open Sans"/>
                <a:sym typeface="Open Sans"/>
              </a:rPr>
              <a:t>Section Titles In Body Copy</a:t>
            </a:r>
            <a:endParaRPr sz="2400" b="0" i="0" u="none" strike="noStrike" cap="none">
              <a:solidFill>
                <a:srgbClr val="1D1F25"/>
              </a:solidFill>
              <a:latin typeface="Open Sans"/>
              <a:ea typeface="Open Sans"/>
              <a:cs typeface="Open Sans"/>
              <a:sym typeface="Open Sans"/>
            </a:endParaRPr>
          </a:p>
          <a:p>
            <a:pPr marL="0" marR="0" lvl="0" indent="0" algn="l" rtl="0">
              <a:lnSpc>
                <a:spcPct val="130000"/>
              </a:lnSpc>
              <a:spcBef>
                <a:spcPts val="1200"/>
              </a:spcBef>
              <a:spcAft>
                <a:spcPts val="0"/>
              </a:spcAft>
              <a:buClr>
                <a:srgbClr val="484861"/>
              </a:buClr>
              <a:buSzPts val="2800"/>
              <a:buFont typeface="Arial"/>
              <a:buNone/>
            </a:pPr>
            <a:r>
              <a:rPr lang="en" sz="2400" b="0" i="0" u="none" strike="noStrike" cap="none">
                <a:solidFill>
                  <a:srgbClr val="4E515D"/>
                </a:solidFill>
                <a:latin typeface="Open Sans"/>
                <a:ea typeface="Open Sans"/>
                <a:cs typeface="Open Sans"/>
                <a:sym typeface="Open Sans"/>
              </a:rPr>
              <a:t>Body Copy. Lorem ipsum dolor sit amet, consectetur adipiscing elit. </a:t>
            </a:r>
            <a:endParaRPr sz="2400" b="0" i="0" u="none" strike="noStrike" cap="none">
              <a:solidFill>
                <a:srgbClr val="4E515D"/>
              </a:solidFill>
              <a:latin typeface="Open Sans"/>
              <a:ea typeface="Open Sans"/>
              <a:cs typeface="Open Sans"/>
              <a:sym typeface="Open Sans"/>
            </a:endParaRPr>
          </a:p>
          <a:p>
            <a:pPr marL="0" marR="0" lvl="0" indent="0" algn="l" rtl="0">
              <a:lnSpc>
                <a:spcPct val="130000"/>
              </a:lnSpc>
              <a:spcBef>
                <a:spcPts val="1000"/>
              </a:spcBef>
              <a:spcAft>
                <a:spcPts val="0"/>
              </a:spcAft>
              <a:buClr>
                <a:srgbClr val="484861"/>
              </a:buClr>
              <a:buSzPts val="2800"/>
              <a:buFont typeface="Arial"/>
              <a:buNone/>
            </a:pPr>
            <a:r>
              <a:rPr lang="en" sz="2400" b="0" i="1" u="none" strike="noStrike" cap="none">
                <a:solidFill>
                  <a:srgbClr val="9396A2"/>
                </a:solidFill>
                <a:latin typeface="Open Sans"/>
                <a:ea typeface="Open Sans"/>
                <a:cs typeface="Open Sans"/>
                <a:sym typeface="Open Sans"/>
              </a:rPr>
              <a:t>Body Copy Quotes, and Large Captions. Lorem ipsum dolor sit amet, consectetur adipiscing elit.</a:t>
            </a:r>
            <a:endParaRPr sz="2400" b="0" i="1" u="none" strike="noStrike" cap="none">
              <a:solidFill>
                <a:srgbClr val="9396A2"/>
              </a:solidFill>
              <a:latin typeface="Open Sans"/>
              <a:ea typeface="Open Sans"/>
              <a:cs typeface="Open Sans"/>
              <a:sym typeface="Open Sans"/>
            </a:endParaRPr>
          </a:p>
          <a:p>
            <a:pPr marL="0" marR="0" lvl="0" indent="0" algn="l" rtl="0">
              <a:lnSpc>
                <a:spcPct val="130000"/>
              </a:lnSpc>
              <a:spcBef>
                <a:spcPts val="1000"/>
              </a:spcBef>
              <a:spcAft>
                <a:spcPts val="0"/>
              </a:spcAft>
              <a:buClr>
                <a:srgbClr val="484861"/>
              </a:buClr>
              <a:buSzPts val="2800"/>
              <a:buFont typeface="Arial"/>
              <a:buNone/>
            </a:pPr>
            <a:r>
              <a:rPr lang="en" sz="2400" b="0" i="0" u="none" strike="noStrike" cap="none">
                <a:solidFill>
                  <a:srgbClr val="4E515D"/>
                </a:solidFill>
                <a:latin typeface="Open Sans"/>
                <a:ea typeface="Open Sans"/>
                <a:cs typeface="Open Sans"/>
                <a:sym typeface="Open Sans"/>
              </a:rPr>
              <a:t>Cum sociis natoque penatibus et magnis dis parturient montes, nascetur ridiculus mus.  </a:t>
            </a:r>
            <a:endParaRPr sz="2400" b="0" i="0" u="none" strike="noStrike" cap="none">
              <a:solidFill>
                <a:srgbClr val="4E515D"/>
              </a:solidFill>
              <a:latin typeface="Open Sans"/>
              <a:ea typeface="Open Sans"/>
              <a:cs typeface="Open Sans"/>
              <a:sym typeface="Open Sans"/>
            </a:endParaRPr>
          </a:p>
          <a:p>
            <a:pPr marL="0" marR="0" lvl="0" indent="0" algn="l" rtl="0">
              <a:lnSpc>
                <a:spcPct val="130000"/>
              </a:lnSpc>
              <a:spcBef>
                <a:spcPts val="2400"/>
              </a:spcBef>
              <a:spcAft>
                <a:spcPts val="0"/>
              </a:spcAft>
              <a:buClr>
                <a:srgbClr val="000000"/>
              </a:buClr>
              <a:buSzPts val="2800"/>
              <a:buFont typeface="Arial"/>
              <a:buNone/>
            </a:pPr>
            <a:r>
              <a:rPr lang="en" sz="2400" b="1" i="0" u="none" strike="noStrike" cap="none">
                <a:solidFill>
                  <a:srgbClr val="1D1F25"/>
                </a:solidFill>
                <a:latin typeface="Open Sans"/>
                <a:ea typeface="Open Sans"/>
                <a:cs typeface="Open Sans"/>
                <a:sym typeface="Open Sans"/>
              </a:rPr>
              <a:t>Another Section Title In Body Copy</a:t>
            </a:r>
            <a:endParaRPr sz="2400" b="0" i="0" u="none" strike="noStrike" cap="none">
              <a:solidFill>
                <a:srgbClr val="1D1F25"/>
              </a:solidFill>
              <a:latin typeface="Open Sans"/>
              <a:ea typeface="Open Sans"/>
              <a:cs typeface="Open Sans"/>
              <a:sym typeface="Open Sans"/>
            </a:endParaRPr>
          </a:p>
          <a:p>
            <a:pPr marL="0" marR="0" lvl="0" indent="0" algn="l" rtl="0">
              <a:lnSpc>
                <a:spcPct val="130000"/>
              </a:lnSpc>
              <a:spcBef>
                <a:spcPts val="1200"/>
              </a:spcBef>
              <a:spcAft>
                <a:spcPts val="0"/>
              </a:spcAft>
              <a:buClr>
                <a:srgbClr val="484861"/>
              </a:buClr>
              <a:buSzPts val="2800"/>
              <a:buFont typeface="Arial"/>
              <a:buNone/>
            </a:pPr>
            <a:r>
              <a:rPr lang="en" sz="2400" b="0" i="0" u="none" strike="noStrike" cap="none">
                <a:solidFill>
                  <a:srgbClr val="4E515D"/>
                </a:solidFill>
                <a:latin typeface="Open Sans"/>
                <a:ea typeface="Open Sans"/>
                <a:cs typeface="Open Sans"/>
                <a:sym typeface="Open Sans"/>
              </a:rPr>
              <a:t>Cum sociis natoque penatibus et magnis dis parturient montes, nascetur ridiculus mus.</a:t>
            </a:r>
            <a:endParaRPr sz="2400" b="0" i="0" u="none" strike="noStrike" cap="none">
              <a:solidFill>
                <a:srgbClr val="4E515D"/>
              </a:solidFill>
              <a:latin typeface="Open Sans"/>
              <a:ea typeface="Open Sans"/>
              <a:cs typeface="Open Sans"/>
              <a:sym typeface="Open Sans"/>
            </a:endParaRPr>
          </a:p>
          <a:p>
            <a:pPr marL="457200" marR="0" lvl="0" indent="-381000" algn="l" rtl="0">
              <a:lnSpc>
                <a:spcPct val="130000"/>
              </a:lnSpc>
              <a:spcBef>
                <a:spcPts val="1000"/>
              </a:spcBef>
              <a:spcAft>
                <a:spcPts val="0"/>
              </a:spcAft>
              <a:buClr>
                <a:srgbClr val="4E515D"/>
              </a:buClr>
              <a:buSzPts val="2400"/>
              <a:buFont typeface="Open Sans"/>
              <a:buChar char="●"/>
            </a:pPr>
            <a:r>
              <a:rPr lang="en" sz="2400" b="0" i="0" u="none" strike="noStrike" cap="none">
                <a:solidFill>
                  <a:srgbClr val="4E515D"/>
                </a:solidFill>
                <a:latin typeface="Open Sans"/>
                <a:ea typeface="Open Sans"/>
                <a:cs typeface="Open Sans"/>
                <a:sym typeface="Open Sans"/>
              </a:rPr>
              <a:t>Foobar</a:t>
            </a:r>
            <a:endParaRPr sz="2400" b="0" i="0" u="none" strike="noStrike" cap="none">
              <a:solidFill>
                <a:srgbClr val="4E515D"/>
              </a:solidFill>
              <a:latin typeface="Open Sans"/>
              <a:ea typeface="Open Sans"/>
              <a:cs typeface="Open Sans"/>
              <a:sym typeface="Open Sans"/>
            </a:endParaRPr>
          </a:p>
          <a:p>
            <a:pPr marL="457200" marR="0" lvl="0" indent="-381000" algn="l" rtl="0">
              <a:lnSpc>
                <a:spcPct val="130000"/>
              </a:lnSpc>
              <a:spcBef>
                <a:spcPts val="600"/>
              </a:spcBef>
              <a:spcAft>
                <a:spcPts val="0"/>
              </a:spcAft>
              <a:buClr>
                <a:srgbClr val="4E515D"/>
              </a:buClr>
              <a:buSzPts val="2400"/>
              <a:buFont typeface="Open Sans"/>
              <a:buChar char="●"/>
            </a:pPr>
            <a:r>
              <a:rPr lang="en" sz="2400" b="0" i="1" u="none" strike="noStrike" cap="none">
                <a:solidFill>
                  <a:srgbClr val="4E515D"/>
                </a:solidFill>
                <a:latin typeface="Open Sans"/>
                <a:ea typeface="Open Sans"/>
                <a:cs typeface="Open Sans"/>
                <a:sym typeface="Open Sans"/>
              </a:rPr>
              <a:t>Quick wizards:</a:t>
            </a:r>
            <a:r>
              <a:rPr lang="en" sz="2400" b="0" i="0" u="none" strike="noStrike" cap="none">
                <a:solidFill>
                  <a:srgbClr val="4E515D"/>
                </a:solidFill>
                <a:latin typeface="Open Sans"/>
                <a:ea typeface="Open Sans"/>
                <a:cs typeface="Open Sans"/>
                <a:sym typeface="Open Sans"/>
              </a:rPr>
              <a:t> maecenas </a:t>
            </a:r>
            <a:r>
              <a:rPr lang="en" sz="2400" b="1" i="0" u="none" strike="noStrike" cap="none">
                <a:solidFill>
                  <a:srgbClr val="4E515D"/>
                </a:solidFill>
                <a:latin typeface="Open Sans"/>
                <a:ea typeface="Open Sans"/>
                <a:cs typeface="Open Sans"/>
                <a:sym typeface="Open Sans"/>
              </a:rPr>
              <a:t>sed diam </a:t>
            </a:r>
            <a:r>
              <a:rPr lang="en" sz="2400" b="0" i="0" u="none" strike="noStrike" cap="none">
                <a:solidFill>
                  <a:srgbClr val="4E515D"/>
                </a:solidFill>
                <a:latin typeface="Open Sans"/>
                <a:ea typeface="Open Sans"/>
                <a:cs typeface="Open Sans"/>
                <a:sym typeface="Open Sans"/>
              </a:rPr>
              <a:t>eget risus varius blandit sit amet non magna.</a:t>
            </a:r>
            <a:endParaRPr sz="2400" b="0" i="0" u="none" strike="noStrike" cap="none">
              <a:solidFill>
                <a:srgbClr val="4E515D"/>
              </a:solidFill>
              <a:latin typeface="Open Sans"/>
              <a:ea typeface="Open Sans"/>
              <a:cs typeface="Open Sans"/>
              <a:sym typeface="Open Sans"/>
            </a:endParaRPr>
          </a:p>
          <a:p>
            <a:pPr marL="0" marR="0" lvl="0" indent="0" algn="l" rtl="0">
              <a:lnSpc>
                <a:spcPct val="130000"/>
              </a:lnSpc>
              <a:spcBef>
                <a:spcPts val="2400"/>
              </a:spcBef>
              <a:spcAft>
                <a:spcPts val="0"/>
              </a:spcAft>
              <a:buClr>
                <a:srgbClr val="000000"/>
              </a:buClr>
              <a:buSzPts val="2000"/>
              <a:buFont typeface="Arial"/>
              <a:buNone/>
            </a:pPr>
            <a:r>
              <a:rPr lang="en" sz="2000" b="1" i="0" u="none" strike="noStrike" cap="none">
                <a:solidFill>
                  <a:srgbClr val="9396A2"/>
                </a:solidFill>
                <a:latin typeface="Open Sans"/>
                <a:ea typeface="Open Sans"/>
                <a:cs typeface="Open Sans"/>
                <a:sym typeface="Open Sans"/>
              </a:rPr>
              <a:t>LABELS IN BODY COPY</a:t>
            </a:r>
            <a:endParaRPr sz="2400" b="0" i="0" u="none" strike="noStrike" cap="none">
              <a:solidFill>
                <a:srgbClr val="9396A2"/>
              </a:solidFill>
              <a:latin typeface="Open Sans"/>
              <a:ea typeface="Open Sans"/>
              <a:cs typeface="Open Sans"/>
              <a:sym typeface="Open Sans"/>
            </a:endParaRPr>
          </a:p>
          <a:p>
            <a:pPr marL="457200" marR="0" lvl="0" indent="-381000" algn="l" rtl="0">
              <a:lnSpc>
                <a:spcPct val="130000"/>
              </a:lnSpc>
              <a:spcBef>
                <a:spcPts val="1800"/>
              </a:spcBef>
              <a:spcAft>
                <a:spcPts val="0"/>
              </a:spcAft>
              <a:buClr>
                <a:srgbClr val="4E515D"/>
              </a:buClr>
              <a:buSzPts val="2400"/>
              <a:buFont typeface="Open Sans"/>
              <a:buChar char="●"/>
            </a:pPr>
            <a:r>
              <a:rPr lang="en" sz="2400" b="0" i="0" u="none" strike="noStrike" cap="none">
                <a:solidFill>
                  <a:srgbClr val="4E515D"/>
                </a:solidFill>
                <a:latin typeface="Open Sans"/>
                <a:ea typeface="Open Sans"/>
                <a:cs typeface="Open Sans"/>
                <a:sym typeface="Open Sans"/>
              </a:rPr>
              <a:t>Foobar</a:t>
            </a:r>
            <a:endParaRPr sz="2400" b="0" i="0" u="none" strike="noStrike" cap="none">
              <a:solidFill>
                <a:srgbClr val="4E515D"/>
              </a:solidFill>
              <a:latin typeface="Open Sans"/>
              <a:ea typeface="Open Sans"/>
              <a:cs typeface="Open Sans"/>
              <a:sym typeface="Open Sans"/>
            </a:endParaRPr>
          </a:p>
          <a:p>
            <a:pPr marL="457200" marR="0" lvl="0" indent="-381000" algn="l" rtl="0">
              <a:lnSpc>
                <a:spcPct val="130000"/>
              </a:lnSpc>
              <a:spcBef>
                <a:spcPts val="600"/>
              </a:spcBef>
              <a:spcAft>
                <a:spcPts val="0"/>
              </a:spcAft>
              <a:buClr>
                <a:srgbClr val="4E515D"/>
              </a:buClr>
              <a:buSzPts val="2400"/>
              <a:buFont typeface="Open Sans"/>
              <a:buChar char="●"/>
            </a:pPr>
            <a:r>
              <a:rPr lang="en" sz="2400" b="0" i="0" u="none" strike="noStrike" cap="none">
                <a:solidFill>
                  <a:srgbClr val="4E515D"/>
                </a:solidFill>
                <a:latin typeface="Open Sans"/>
                <a:ea typeface="Open Sans"/>
                <a:cs typeface="Open Sans"/>
                <a:sym typeface="Open Sans"/>
              </a:rPr>
              <a:t>Baz</a:t>
            </a:r>
            <a:endParaRPr sz="2400" b="0" i="0" u="none" strike="noStrike" cap="none">
              <a:solidFill>
                <a:srgbClr val="4E515D"/>
              </a:solidFill>
              <a:latin typeface="Open Sans"/>
              <a:ea typeface="Open Sans"/>
              <a:cs typeface="Open Sans"/>
              <a:sym typeface="Open Sans"/>
            </a:endParaRPr>
          </a:p>
          <a:p>
            <a:pPr marL="457200" marR="0" lvl="0" indent="-381000" algn="l" rtl="0">
              <a:lnSpc>
                <a:spcPct val="130000"/>
              </a:lnSpc>
              <a:spcBef>
                <a:spcPts val="600"/>
              </a:spcBef>
              <a:spcAft>
                <a:spcPts val="600"/>
              </a:spcAft>
              <a:buClr>
                <a:srgbClr val="4E515D"/>
              </a:buClr>
              <a:buSzPts val="2400"/>
              <a:buFont typeface="Open Sans"/>
              <a:buChar char="●"/>
            </a:pPr>
            <a:r>
              <a:rPr lang="en" sz="2400" b="1" i="0" u="none" strike="noStrike" cap="none">
                <a:solidFill>
                  <a:srgbClr val="4E515D"/>
                </a:solidFill>
                <a:latin typeface="Open Sans"/>
                <a:ea typeface="Open Sans"/>
                <a:cs typeface="Open Sans"/>
                <a:sym typeface="Open Sans"/>
              </a:rPr>
              <a:t>Quick wizards</a:t>
            </a:r>
            <a:r>
              <a:rPr lang="en" sz="2400" b="0" i="0" u="none" strike="noStrike" cap="none">
                <a:solidFill>
                  <a:srgbClr val="4E515D"/>
                </a:solidFill>
                <a:latin typeface="Open Sans"/>
                <a:ea typeface="Open Sans"/>
                <a:cs typeface="Open Sans"/>
                <a:sym typeface="Open Sans"/>
              </a:rPr>
              <a:t>, maecenas </a:t>
            </a:r>
            <a:r>
              <a:rPr lang="en" sz="2400" b="0" i="1" u="none" strike="noStrike" cap="none">
                <a:solidFill>
                  <a:srgbClr val="4E515D"/>
                </a:solidFill>
                <a:latin typeface="Open Sans"/>
                <a:ea typeface="Open Sans"/>
                <a:cs typeface="Open Sans"/>
                <a:sym typeface="Open Sans"/>
              </a:rPr>
              <a:t>sed diam</a:t>
            </a:r>
            <a:r>
              <a:rPr lang="en" sz="2400" b="0" i="0" u="none" strike="noStrike" cap="none">
                <a:solidFill>
                  <a:srgbClr val="4E515D"/>
                </a:solidFill>
                <a:latin typeface="Open Sans"/>
                <a:ea typeface="Open Sans"/>
                <a:cs typeface="Open Sans"/>
                <a:sym typeface="Open Sans"/>
              </a:rPr>
              <a:t> eget risus varius blandit sit amet non magna.</a:t>
            </a:r>
            <a:endParaRPr sz="2400" b="0" i="0" u="none" strike="noStrike" cap="none">
              <a:solidFill>
                <a:srgbClr val="4E515D"/>
              </a:solidFill>
              <a:latin typeface="Open Sans"/>
              <a:ea typeface="Open Sans"/>
              <a:cs typeface="Open Sans"/>
              <a:sym typeface="Open Sans"/>
            </a:endParaRPr>
          </a:p>
        </p:txBody>
      </p:sp>
      <p:sp>
        <p:nvSpPr>
          <p:cNvPr id="942" name="Google Shape;942;p34"/>
          <p:cNvSpPr txBox="1"/>
          <p:nvPr/>
        </p:nvSpPr>
        <p:spPr>
          <a:xfrm>
            <a:off x="7928750" y="11818895"/>
            <a:ext cx="7162800" cy="3948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2000" b="0" i="1" u="none" strike="noStrike" cap="none">
                <a:solidFill>
                  <a:srgbClr val="9396A2"/>
                </a:solidFill>
                <a:latin typeface="Open Sans"/>
                <a:ea typeface="Open Sans"/>
                <a:cs typeface="Open Sans"/>
                <a:sym typeface="Open Sans"/>
              </a:rPr>
              <a:t>Small Captions and Footnotes</a:t>
            </a:r>
            <a:endParaRPr sz="1400" b="0" i="0" u="none" strike="noStrike" cap="none">
              <a:solidFill>
                <a:srgbClr val="9396A2"/>
              </a:solidFill>
              <a:latin typeface="Open Sans"/>
              <a:ea typeface="Open Sans"/>
              <a:cs typeface="Open Sans"/>
              <a:sym typeface="Open Sans"/>
            </a:endParaRPr>
          </a:p>
        </p:txBody>
      </p:sp>
      <p:sp>
        <p:nvSpPr>
          <p:cNvPr id="943" name="Google Shape;943;p34"/>
          <p:cNvSpPr txBox="1"/>
          <p:nvPr/>
        </p:nvSpPr>
        <p:spPr>
          <a:xfrm>
            <a:off x="16582950" y="890000"/>
            <a:ext cx="7162800" cy="107247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2400"/>
              </a:spcBef>
              <a:spcAft>
                <a:spcPts val="0"/>
              </a:spcAft>
              <a:buClr>
                <a:srgbClr val="000000"/>
              </a:buClr>
              <a:buSzPts val="2800"/>
              <a:buFont typeface="Arial"/>
              <a:buNone/>
            </a:pPr>
            <a:r>
              <a:rPr lang="en" sz="2400" b="1" i="0" u="none" strike="noStrike" cap="none">
                <a:solidFill>
                  <a:srgbClr val="FFFFFF"/>
                </a:solidFill>
                <a:latin typeface="Open Sans"/>
                <a:ea typeface="Open Sans"/>
                <a:cs typeface="Open Sans"/>
                <a:sym typeface="Open Sans"/>
              </a:rPr>
              <a:t>Section Titles In Body Copy</a:t>
            </a:r>
            <a:endParaRPr sz="2400" b="0" i="0" u="none" strike="noStrike" cap="none">
              <a:solidFill>
                <a:srgbClr val="FFFFFF"/>
              </a:solidFill>
              <a:latin typeface="Open Sans"/>
              <a:ea typeface="Open Sans"/>
              <a:cs typeface="Open Sans"/>
              <a:sym typeface="Open Sans"/>
            </a:endParaRPr>
          </a:p>
          <a:p>
            <a:pPr marL="0" marR="0" lvl="0" indent="0" algn="l" rtl="0">
              <a:lnSpc>
                <a:spcPct val="130000"/>
              </a:lnSpc>
              <a:spcBef>
                <a:spcPts val="1200"/>
              </a:spcBef>
              <a:spcAft>
                <a:spcPts val="0"/>
              </a:spcAft>
              <a:buClr>
                <a:srgbClr val="484861"/>
              </a:buClr>
              <a:buSzPts val="2800"/>
              <a:buFont typeface="Arial"/>
              <a:buNone/>
            </a:pPr>
            <a:r>
              <a:rPr lang="en" sz="2400" b="0" i="0" u="none" strike="noStrike" cap="none">
                <a:solidFill>
                  <a:srgbClr val="4E515D"/>
                </a:solidFill>
                <a:latin typeface="Open Sans"/>
                <a:ea typeface="Open Sans"/>
                <a:cs typeface="Open Sans"/>
                <a:sym typeface="Open Sans"/>
              </a:rPr>
              <a:t>Body Copy. Lorem ipsum dolor sit amet, consectetur adipiscing elit.</a:t>
            </a:r>
            <a:endParaRPr sz="2400" b="0" i="0" u="none" strike="noStrike" cap="none">
              <a:solidFill>
                <a:srgbClr val="4E515D"/>
              </a:solidFill>
              <a:latin typeface="Open Sans"/>
              <a:ea typeface="Open Sans"/>
              <a:cs typeface="Open Sans"/>
              <a:sym typeface="Open Sans"/>
            </a:endParaRPr>
          </a:p>
          <a:p>
            <a:pPr marL="0" marR="0" lvl="0" indent="0" algn="l" rtl="0">
              <a:lnSpc>
                <a:spcPct val="130000"/>
              </a:lnSpc>
              <a:spcBef>
                <a:spcPts val="1000"/>
              </a:spcBef>
              <a:spcAft>
                <a:spcPts val="0"/>
              </a:spcAft>
              <a:buClr>
                <a:srgbClr val="484861"/>
              </a:buClr>
              <a:buSzPts val="2800"/>
              <a:buFont typeface="Arial"/>
              <a:buNone/>
            </a:pPr>
            <a:r>
              <a:rPr lang="en" sz="2400" b="0" i="1" u="none" strike="noStrike" cap="none">
                <a:solidFill>
                  <a:srgbClr val="9396A2"/>
                </a:solidFill>
                <a:latin typeface="Open Sans"/>
                <a:ea typeface="Open Sans"/>
                <a:cs typeface="Open Sans"/>
                <a:sym typeface="Open Sans"/>
              </a:rPr>
              <a:t>Body Copy Quotes, and Large Captions. Lorem ipsum dolor sit amet, consectetur adipiscing elit.</a:t>
            </a:r>
            <a:endParaRPr sz="2400" b="0" i="1" u="none" strike="noStrike" cap="none">
              <a:solidFill>
                <a:srgbClr val="9396A2"/>
              </a:solidFill>
              <a:latin typeface="Open Sans"/>
              <a:ea typeface="Open Sans"/>
              <a:cs typeface="Open Sans"/>
              <a:sym typeface="Open Sans"/>
            </a:endParaRPr>
          </a:p>
          <a:p>
            <a:pPr marL="0" marR="0" lvl="0" indent="0" algn="l" rtl="0">
              <a:lnSpc>
                <a:spcPct val="130000"/>
              </a:lnSpc>
              <a:spcBef>
                <a:spcPts val="1000"/>
              </a:spcBef>
              <a:spcAft>
                <a:spcPts val="0"/>
              </a:spcAft>
              <a:buClr>
                <a:srgbClr val="484861"/>
              </a:buClr>
              <a:buSzPts val="2800"/>
              <a:buFont typeface="Arial"/>
              <a:buNone/>
            </a:pPr>
            <a:r>
              <a:rPr lang="en" sz="2400" b="0" i="0" u="none" strike="noStrike" cap="none">
                <a:solidFill>
                  <a:srgbClr val="4E515D"/>
                </a:solidFill>
                <a:latin typeface="Open Sans"/>
                <a:ea typeface="Open Sans"/>
                <a:cs typeface="Open Sans"/>
                <a:sym typeface="Open Sans"/>
              </a:rPr>
              <a:t>Cum sociis natoque penatibus et magnis dis parturient montes, nascetur ridiculus mus.  </a:t>
            </a:r>
            <a:endParaRPr sz="2400" b="0" i="0" u="none" strike="noStrike" cap="none">
              <a:solidFill>
                <a:srgbClr val="4E515D"/>
              </a:solidFill>
              <a:latin typeface="Open Sans"/>
              <a:ea typeface="Open Sans"/>
              <a:cs typeface="Open Sans"/>
              <a:sym typeface="Open Sans"/>
            </a:endParaRPr>
          </a:p>
          <a:p>
            <a:pPr marL="0" marR="0" lvl="0" indent="0" algn="l" rtl="0">
              <a:lnSpc>
                <a:spcPct val="130000"/>
              </a:lnSpc>
              <a:spcBef>
                <a:spcPts val="2400"/>
              </a:spcBef>
              <a:spcAft>
                <a:spcPts val="0"/>
              </a:spcAft>
              <a:buClr>
                <a:srgbClr val="000000"/>
              </a:buClr>
              <a:buSzPts val="2800"/>
              <a:buFont typeface="Arial"/>
              <a:buNone/>
            </a:pPr>
            <a:r>
              <a:rPr lang="en" sz="2400" b="1" i="0" u="none" strike="noStrike" cap="none">
                <a:solidFill>
                  <a:srgbClr val="FFFFFF"/>
                </a:solidFill>
                <a:latin typeface="Open Sans"/>
                <a:ea typeface="Open Sans"/>
                <a:cs typeface="Open Sans"/>
                <a:sym typeface="Open Sans"/>
              </a:rPr>
              <a:t>Another Section Title In Body Copy</a:t>
            </a:r>
            <a:endParaRPr sz="2400" b="0" i="0" u="none" strike="noStrike" cap="none">
              <a:solidFill>
                <a:srgbClr val="FFFFFF"/>
              </a:solidFill>
              <a:latin typeface="Open Sans"/>
              <a:ea typeface="Open Sans"/>
              <a:cs typeface="Open Sans"/>
              <a:sym typeface="Open Sans"/>
            </a:endParaRPr>
          </a:p>
          <a:p>
            <a:pPr marL="0" marR="0" lvl="0" indent="0" algn="l" rtl="0">
              <a:lnSpc>
                <a:spcPct val="130000"/>
              </a:lnSpc>
              <a:spcBef>
                <a:spcPts val="1200"/>
              </a:spcBef>
              <a:spcAft>
                <a:spcPts val="0"/>
              </a:spcAft>
              <a:buClr>
                <a:srgbClr val="484861"/>
              </a:buClr>
              <a:buSzPts val="2800"/>
              <a:buFont typeface="Arial"/>
              <a:buNone/>
            </a:pPr>
            <a:r>
              <a:rPr lang="en" sz="2400" b="0" i="0" u="none" strike="noStrike" cap="none">
                <a:solidFill>
                  <a:srgbClr val="4E515D"/>
                </a:solidFill>
                <a:latin typeface="Open Sans"/>
                <a:ea typeface="Open Sans"/>
                <a:cs typeface="Open Sans"/>
                <a:sym typeface="Open Sans"/>
              </a:rPr>
              <a:t>Cum sociis natoque penatibus et magnis dis parturient montes, nascetur ridiculus mus.</a:t>
            </a:r>
            <a:endParaRPr sz="2400" b="0" i="0" u="none" strike="noStrike" cap="none">
              <a:solidFill>
                <a:srgbClr val="4E515D"/>
              </a:solidFill>
              <a:latin typeface="Open Sans"/>
              <a:ea typeface="Open Sans"/>
              <a:cs typeface="Open Sans"/>
              <a:sym typeface="Open Sans"/>
            </a:endParaRPr>
          </a:p>
          <a:p>
            <a:pPr marL="457200" marR="0" lvl="0" indent="-381000" algn="l" rtl="0">
              <a:lnSpc>
                <a:spcPct val="130000"/>
              </a:lnSpc>
              <a:spcBef>
                <a:spcPts val="1000"/>
              </a:spcBef>
              <a:spcAft>
                <a:spcPts val="0"/>
              </a:spcAft>
              <a:buClr>
                <a:srgbClr val="4E515D"/>
              </a:buClr>
              <a:buSzPts val="2400"/>
              <a:buFont typeface="Open Sans"/>
              <a:buChar char="●"/>
            </a:pPr>
            <a:r>
              <a:rPr lang="en" sz="2400" b="0" i="0" u="none" strike="noStrike" cap="none">
                <a:solidFill>
                  <a:srgbClr val="4E515D"/>
                </a:solidFill>
                <a:latin typeface="Open Sans"/>
                <a:ea typeface="Open Sans"/>
                <a:cs typeface="Open Sans"/>
                <a:sym typeface="Open Sans"/>
              </a:rPr>
              <a:t>Foobar</a:t>
            </a:r>
            <a:endParaRPr sz="2400" b="0" i="0" u="none" strike="noStrike" cap="none">
              <a:solidFill>
                <a:srgbClr val="4E515D"/>
              </a:solidFill>
              <a:latin typeface="Open Sans"/>
              <a:ea typeface="Open Sans"/>
              <a:cs typeface="Open Sans"/>
              <a:sym typeface="Open Sans"/>
            </a:endParaRPr>
          </a:p>
          <a:p>
            <a:pPr marL="457200" marR="0" lvl="0" indent="-381000" algn="l" rtl="0">
              <a:lnSpc>
                <a:spcPct val="130000"/>
              </a:lnSpc>
              <a:spcBef>
                <a:spcPts val="600"/>
              </a:spcBef>
              <a:spcAft>
                <a:spcPts val="0"/>
              </a:spcAft>
              <a:buClr>
                <a:srgbClr val="4E515D"/>
              </a:buClr>
              <a:buSzPts val="2400"/>
              <a:buFont typeface="Open Sans"/>
              <a:buChar char="●"/>
            </a:pPr>
            <a:r>
              <a:rPr lang="en" sz="2400" b="0" i="1" u="none" strike="noStrike" cap="none">
                <a:solidFill>
                  <a:srgbClr val="4E515D"/>
                </a:solidFill>
                <a:latin typeface="Open Sans"/>
                <a:ea typeface="Open Sans"/>
                <a:cs typeface="Open Sans"/>
                <a:sym typeface="Open Sans"/>
              </a:rPr>
              <a:t>Quick wizards:</a:t>
            </a:r>
            <a:r>
              <a:rPr lang="en" sz="2400" b="0" i="0" u="none" strike="noStrike" cap="none">
                <a:solidFill>
                  <a:srgbClr val="4E515D"/>
                </a:solidFill>
                <a:latin typeface="Open Sans"/>
                <a:ea typeface="Open Sans"/>
                <a:cs typeface="Open Sans"/>
                <a:sym typeface="Open Sans"/>
              </a:rPr>
              <a:t> maecenas </a:t>
            </a:r>
            <a:r>
              <a:rPr lang="en" sz="2400" b="1" i="0" u="none" strike="noStrike" cap="none">
                <a:solidFill>
                  <a:srgbClr val="4E515D"/>
                </a:solidFill>
                <a:latin typeface="Open Sans"/>
                <a:ea typeface="Open Sans"/>
                <a:cs typeface="Open Sans"/>
                <a:sym typeface="Open Sans"/>
              </a:rPr>
              <a:t>sed diam </a:t>
            </a:r>
            <a:r>
              <a:rPr lang="en" sz="2400" b="0" i="0" u="none" strike="noStrike" cap="none">
                <a:solidFill>
                  <a:srgbClr val="4E515D"/>
                </a:solidFill>
                <a:latin typeface="Open Sans"/>
                <a:ea typeface="Open Sans"/>
                <a:cs typeface="Open Sans"/>
                <a:sym typeface="Open Sans"/>
              </a:rPr>
              <a:t>eget risus varius blandit sit amet non magna.</a:t>
            </a:r>
            <a:endParaRPr sz="2400" b="0" i="0" u="none" strike="noStrike" cap="none">
              <a:solidFill>
                <a:srgbClr val="4E515D"/>
              </a:solidFill>
              <a:latin typeface="Open Sans"/>
              <a:ea typeface="Open Sans"/>
              <a:cs typeface="Open Sans"/>
              <a:sym typeface="Open Sans"/>
            </a:endParaRPr>
          </a:p>
          <a:p>
            <a:pPr marL="0" marR="0" lvl="0" indent="0" algn="l" rtl="0">
              <a:lnSpc>
                <a:spcPct val="130000"/>
              </a:lnSpc>
              <a:spcBef>
                <a:spcPts val="2400"/>
              </a:spcBef>
              <a:spcAft>
                <a:spcPts val="0"/>
              </a:spcAft>
              <a:buClr>
                <a:srgbClr val="000000"/>
              </a:buClr>
              <a:buSzPts val="2000"/>
              <a:buFont typeface="Arial"/>
              <a:buNone/>
            </a:pPr>
            <a:r>
              <a:rPr lang="en" sz="2000" b="1" i="0" u="none" strike="noStrike" cap="none">
                <a:solidFill>
                  <a:srgbClr val="9396A2"/>
                </a:solidFill>
                <a:latin typeface="Open Sans"/>
                <a:ea typeface="Open Sans"/>
                <a:cs typeface="Open Sans"/>
                <a:sym typeface="Open Sans"/>
              </a:rPr>
              <a:t>LABELS IN BODY COPY</a:t>
            </a:r>
            <a:endParaRPr sz="2400" b="0" i="0" u="none" strike="noStrike" cap="none">
              <a:solidFill>
                <a:srgbClr val="4E515D"/>
              </a:solidFill>
              <a:latin typeface="Open Sans"/>
              <a:ea typeface="Open Sans"/>
              <a:cs typeface="Open Sans"/>
              <a:sym typeface="Open Sans"/>
            </a:endParaRPr>
          </a:p>
          <a:p>
            <a:pPr marL="457200" marR="0" lvl="0" indent="-381000" algn="l" rtl="0">
              <a:lnSpc>
                <a:spcPct val="130000"/>
              </a:lnSpc>
              <a:spcBef>
                <a:spcPts val="1800"/>
              </a:spcBef>
              <a:spcAft>
                <a:spcPts val="0"/>
              </a:spcAft>
              <a:buClr>
                <a:srgbClr val="4E515D"/>
              </a:buClr>
              <a:buSzPts val="2400"/>
              <a:buFont typeface="Open Sans"/>
              <a:buChar char="●"/>
            </a:pPr>
            <a:r>
              <a:rPr lang="en" sz="2400" b="0" i="0" u="none" strike="noStrike" cap="none">
                <a:solidFill>
                  <a:srgbClr val="4E515D"/>
                </a:solidFill>
                <a:latin typeface="Open Sans"/>
                <a:ea typeface="Open Sans"/>
                <a:cs typeface="Open Sans"/>
                <a:sym typeface="Open Sans"/>
              </a:rPr>
              <a:t>Foobar</a:t>
            </a:r>
            <a:endParaRPr sz="2400" b="0" i="0" u="none" strike="noStrike" cap="none">
              <a:solidFill>
                <a:srgbClr val="4E515D"/>
              </a:solidFill>
              <a:latin typeface="Open Sans"/>
              <a:ea typeface="Open Sans"/>
              <a:cs typeface="Open Sans"/>
              <a:sym typeface="Open Sans"/>
            </a:endParaRPr>
          </a:p>
          <a:p>
            <a:pPr marL="457200" marR="0" lvl="0" indent="-381000" algn="l" rtl="0">
              <a:lnSpc>
                <a:spcPct val="130000"/>
              </a:lnSpc>
              <a:spcBef>
                <a:spcPts val="600"/>
              </a:spcBef>
              <a:spcAft>
                <a:spcPts val="0"/>
              </a:spcAft>
              <a:buClr>
                <a:srgbClr val="4E515D"/>
              </a:buClr>
              <a:buSzPts val="2400"/>
              <a:buFont typeface="Open Sans"/>
              <a:buChar char="●"/>
            </a:pPr>
            <a:r>
              <a:rPr lang="en" sz="2400" b="0" i="0" u="none" strike="noStrike" cap="none">
                <a:solidFill>
                  <a:srgbClr val="4E515D"/>
                </a:solidFill>
                <a:latin typeface="Open Sans"/>
                <a:ea typeface="Open Sans"/>
                <a:cs typeface="Open Sans"/>
                <a:sym typeface="Open Sans"/>
              </a:rPr>
              <a:t>Baz</a:t>
            </a:r>
            <a:endParaRPr sz="2400" b="0" i="0" u="none" strike="noStrike" cap="none">
              <a:solidFill>
                <a:srgbClr val="4E515D"/>
              </a:solidFill>
              <a:latin typeface="Open Sans"/>
              <a:ea typeface="Open Sans"/>
              <a:cs typeface="Open Sans"/>
              <a:sym typeface="Open Sans"/>
            </a:endParaRPr>
          </a:p>
          <a:p>
            <a:pPr marL="457200" marR="0" lvl="0" indent="-381000" algn="l" rtl="0">
              <a:lnSpc>
                <a:spcPct val="130000"/>
              </a:lnSpc>
              <a:spcBef>
                <a:spcPts val="600"/>
              </a:spcBef>
              <a:spcAft>
                <a:spcPts val="600"/>
              </a:spcAft>
              <a:buClr>
                <a:srgbClr val="4E515D"/>
              </a:buClr>
              <a:buSzPts val="2400"/>
              <a:buFont typeface="Open Sans"/>
              <a:buChar char="●"/>
            </a:pPr>
            <a:r>
              <a:rPr lang="en" sz="2400" b="1" i="0" u="none" strike="noStrike" cap="none">
                <a:solidFill>
                  <a:srgbClr val="4E515D"/>
                </a:solidFill>
                <a:latin typeface="Open Sans"/>
                <a:ea typeface="Open Sans"/>
                <a:cs typeface="Open Sans"/>
                <a:sym typeface="Open Sans"/>
              </a:rPr>
              <a:t>Quick wizards</a:t>
            </a:r>
            <a:r>
              <a:rPr lang="en" sz="2400" b="0" i="0" u="none" strike="noStrike" cap="none">
                <a:solidFill>
                  <a:srgbClr val="4E515D"/>
                </a:solidFill>
                <a:latin typeface="Open Sans"/>
                <a:ea typeface="Open Sans"/>
                <a:cs typeface="Open Sans"/>
                <a:sym typeface="Open Sans"/>
              </a:rPr>
              <a:t>, maecenas </a:t>
            </a:r>
            <a:r>
              <a:rPr lang="en" sz="2400" b="0" i="1" u="none" strike="noStrike" cap="none">
                <a:solidFill>
                  <a:srgbClr val="4E515D"/>
                </a:solidFill>
                <a:latin typeface="Open Sans"/>
                <a:ea typeface="Open Sans"/>
                <a:cs typeface="Open Sans"/>
                <a:sym typeface="Open Sans"/>
              </a:rPr>
              <a:t>sed diam</a:t>
            </a:r>
            <a:r>
              <a:rPr lang="en" sz="2400" b="0" i="0" u="none" strike="noStrike" cap="none">
                <a:solidFill>
                  <a:srgbClr val="4E515D"/>
                </a:solidFill>
                <a:latin typeface="Open Sans"/>
                <a:ea typeface="Open Sans"/>
                <a:cs typeface="Open Sans"/>
                <a:sym typeface="Open Sans"/>
              </a:rPr>
              <a:t> eget risus varius blandit sit amet non magna.</a:t>
            </a:r>
            <a:endParaRPr sz="2400" b="0" i="0" u="none" strike="noStrike" cap="none">
              <a:solidFill>
                <a:srgbClr val="4E515D"/>
              </a:solidFill>
              <a:latin typeface="Open Sans"/>
              <a:ea typeface="Open Sans"/>
              <a:cs typeface="Open Sans"/>
              <a:sym typeface="Open Sans"/>
            </a:endParaRPr>
          </a:p>
        </p:txBody>
      </p:sp>
      <p:sp>
        <p:nvSpPr>
          <p:cNvPr id="944" name="Google Shape;944;p34"/>
          <p:cNvSpPr txBox="1"/>
          <p:nvPr/>
        </p:nvSpPr>
        <p:spPr>
          <a:xfrm>
            <a:off x="16582950" y="11818895"/>
            <a:ext cx="7162800" cy="3948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2000" b="0" i="1" u="none" strike="noStrike" cap="none">
                <a:solidFill>
                  <a:srgbClr val="6A6D7A"/>
                </a:solidFill>
                <a:latin typeface="Open Sans"/>
                <a:ea typeface="Open Sans"/>
                <a:cs typeface="Open Sans"/>
                <a:sym typeface="Open Sans"/>
              </a:rPr>
              <a:t>Small Captions, Footnotes, and Copyright</a:t>
            </a:r>
            <a:endParaRPr sz="1400" b="0" i="0" u="none" strike="noStrike" cap="none">
              <a:solidFill>
                <a:srgbClr val="6A6D7A"/>
              </a:solidFill>
              <a:latin typeface="Open Sans"/>
              <a:ea typeface="Open Sans"/>
              <a:cs typeface="Open Sans"/>
              <a:sym typeface="Open Sans"/>
            </a:endParaRPr>
          </a:p>
        </p:txBody>
      </p:sp>
      <p:sp>
        <p:nvSpPr>
          <p:cNvPr id="945" name="Google Shape;945;p34"/>
          <p:cNvSpPr/>
          <p:nvPr/>
        </p:nvSpPr>
        <p:spPr>
          <a:xfrm flipH="1">
            <a:off x="-78" y="2225"/>
            <a:ext cx="7264200" cy="13711500"/>
          </a:xfrm>
          <a:prstGeom prst="rect">
            <a:avLst/>
          </a:prstGeom>
          <a:solidFill>
            <a:srgbClr val="1563FF"/>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946" name="Google Shape;946;p34"/>
          <p:cNvSpPr/>
          <p:nvPr/>
        </p:nvSpPr>
        <p:spPr>
          <a:xfrm>
            <a:off x="1219200" y="3555700"/>
            <a:ext cx="5283000" cy="1995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400"/>
              <a:buFont typeface="Arial"/>
              <a:buNone/>
            </a:pPr>
            <a:r>
              <a:rPr lang="en" sz="6400" b="1" i="0" u="none" strike="noStrike" cap="none">
                <a:solidFill>
                  <a:srgbClr val="FFFFFF"/>
                </a:solidFill>
                <a:latin typeface="Open Sans"/>
                <a:ea typeface="Open Sans"/>
                <a:cs typeface="Open Sans"/>
                <a:sym typeface="Open Sans"/>
              </a:rPr>
              <a:t>Detail Body</a:t>
            </a:r>
            <a:br>
              <a:rPr lang="en" sz="6400" b="1" i="0" u="none" strike="noStrike" cap="none">
                <a:solidFill>
                  <a:srgbClr val="FFFFFF"/>
                </a:solidFill>
                <a:latin typeface="Open Sans"/>
                <a:ea typeface="Open Sans"/>
                <a:cs typeface="Open Sans"/>
                <a:sym typeface="Open Sans"/>
              </a:rPr>
            </a:br>
            <a:r>
              <a:rPr lang="en" sz="6400" b="0" i="0" u="none" strike="noStrike" cap="none">
                <a:solidFill>
                  <a:srgbClr val="FFFFFF"/>
                </a:solidFill>
                <a:latin typeface="Open Sans"/>
                <a:ea typeface="Open Sans"/>
                <a:cs typeface="Open Sans"/>
                <a:sym typeface="Open Sans"/>
              </a:rPr>
              <a:t>Text Styles</a:t>
            </a:r>
            <a:endParaRPr sz="1800" b="0" i="0" u="none" strike="noStrike" cap="none">
              <a:solidFill>
                <a:srgbClr val="FFFFFF"/>
              </a:solidFill>
              <a:latin typeface="Open Sans"/>
              <a:ea typeface="Open Sans"/>
              <a:cs typeface="Open Sans"/>
              <a:sym typeface="Open Sans"/>
            </a:endParaRPr>
          </a:p>
        </p:txBody>
      </p:sp>
      <p:cxnSp>
        <p:nvCxnSpPr>
          <p:cNvPr id="947" name="Google Shape;947;p34"/>
          <p:cNvCxnSpPr/>
          <p:nvPr/>
        </p:nvCxnSpPr>
        <p:spPr>
          <a:xfrm>
            <a:off x="1219200" y="2869680"/>
            <a:ext cx="773100" cy="0"/>
          </a:xfrm>
          <a:prstGeom prst="straightConnector1">
            <a:avLst/>
          </a:prstGeom>
          <a:noFill/>
          <a:ln w="38100" cap="flat" cmpd="sng">
            <a:solidFill>
              <a:srgbClr val="FFFFFF"/>
            </a:solidFill>
            <a:prstDash val="solid"/>
            <a:miter lim="400000"/>
            <a:headEnd type="none" w="sm" len="sm"/>
            <a:tailEnd type="none" w="sm" len="sm"/>
          </a:ln>
        </p:spPr>
      </p:cxnSp>
      <p:sp>
        <p:nvSpPr>
          <p:cNvPr id="948" name="Google Shape;948;p34"/>
          <p:cNvSpPr/>
          <p:nvPr/>
        </p:nvSpPr>
        <p:spPr>
          <a:xfrm>
            <a:off x="1219200" y="6484700"/>
            <a:ext cx="5283000" cy="16941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1200"/>
              </a:spcBef>
              <a:spcAft>
                <a:spcPts val="0"/>
              </a:spcAft>
              <a:buClr>
                <a:srgbClr val="000000"/>
              </a:buClr>
              <a:buSzPts val="2800"/>
              <a:buFont typeface="Arial"/>
              <a:buNone/>
            </a:pPr>
            <a:r>
              <a:rPr lang="en" sz="2800" b="1" i="0" u="none" strike="noStrike" cap="none">
                <a:solidFill>
                  <a:srgbClr val="F7F8FA"/>
                </a:solidFill>
                <a:latin typeface="Open Sans"/>
                <a:ea typeface="Open Sans"/>
                <a:cs typeface="Open Sans"/>
                <a:sym typeface="Open Sans"/>
              </a:rPr>
              <a:t>Uses:</a:t>
            </a:r>
            <a:endParaRPr sz="1400" b="0" i="0" u="none" strike="noStrike" cap="none">
              <a:solidFill>
                <a:srgbClr val="F7F8FA"/>
              </a:solidFill>
              <a:latin typeface="Open Sans"/>
              <a:ea typeface="Open Sans"/>
              <a:cs typeface="Open Sans"/>
              <a:sym typeface="Open Sans"/>
            </a:endParaRPr>
          </a:p>
          <a:p>
            <a:pPr marL="0" marR="0" lvl="0" indent="0" algn="l" rtl="0">
              <a:lnSpc>
                <a:spcPct val="120000"/>
              </a:lnSpc>
              <a:spcBef>
                <a:spcPts val="0"/>
              </a:spcBef>
              <a:spcAft>
                <a:spcPts val="0"/>
              </a:spcAft>
              <a:buClr>
                <a:srgbClr val="484861"/>
              </a:buClr>
              <a:buSzPts val="2800"/>
              <a:buFont typeface="Arial"/>
              <a:buNone/>
            </a:pPr>
            <a:r>
              <a:rPr lang="en" sz="2800" b="0" i="0" u="none" strike="noStrike" cap="none">
                <a:solidFill>
                  <a:srgbClr val="FFFFFF"/>
                </a:solidFill>
                <a:latin typeface="Open Sans"/>
                <a:ea typeface="Open Sans"/>
                <a:cs typeface="Open Sans"/>
                <a:sym typeface="Open Sans"/>
              </a:rPr>
              <a:t>Very Detailed Descriptions</a:t>
            </a:r>
            <a:br>
              <a:rPr lang="en" sz="2800" b="0" i="0" u="none" strike="noStrike" cap="none">
                <a:solidFill>
                  <a:srgbClr val="FFFFFF"/>
                </a:solidFill>
                <a:latin typeface="Open Sans"/>
                <a:ea typeface="Open Sans"/>
                <a:cs typeface="Open Sans"/>
                <a:sym typeface="Open Sans"/>
              </a:rPr>
            </a:br>
            <a:r>
              <a:rPr lang="en" sz="1800" b="0" i="0" u="none" strike="noStrike" cap="none">
                <a:solidFill>
                  <a:srgbClr val="FFFFFF"/>
                </a:solidFill>
                <a:latin typeface="Open Sans"/>
                <a:ea typeface="Open Sans"/>
                <a:cs typeface="Open Sans"/>
                <a:sym typeface="Open Sans"/>
              </a:rPr>
              <a:t>Weight: Regular. Style variants shown at right.</a:t>
            </a:r>
            <a:endParaRPr sz="1800" b="0" i="0" u="none" strike="noStrike" cap="none">
              <a:solidFill>
                <a:srgbClr val="FFFFFF"/>
              </a:solidFill>
              <a:latin typeface="Open Sans"/>
              <a:ea typeface="Open Sans"/>
              <a:cs typeface="Open Sans"/>
              <a:sym typeface="Open Sans"/>
            </a:endParaRPr>
          </a:p>
        </p:txBody>
      </p:sp>
      <p:sp>
        <p:nvSpPr>
          <p:cNvPr id="949" name="Google Shape;949;p34"/>
          <p:cNvSpPr/>
          <p:nvPr/>
        </p:nvSpPr>
        <p:spPr>
          <a:xfrm>
            <a:off x="1219200" y="9572350"/>
            <a:ext cx="5283000" cy="4143600"/>
          </a:xfrm>
          <a:prstGeom prst="rect">
            <a:avLst/>
          </a:prstGeom>
          <a:solidFill>
            <a:srgbClr val="F9ECEE"/>
          </a:solidFill>
          <a:ln w="76200" cap="flat" cmpd="sng">
            <a:solidFill>
              <a:srgbClr val="E5544B"/>
            </a:solidFill>
            <a:prstDash val="solid"/>
            <a:round/>
            <a:headEnd type="none" w="sm" len="sm"/>
            <a:tailEnd type="none" w="sm" len="sm"/>
          </a:ln>
        </p:spPr>
        <p:txBody>
          <a:bodyPr spcFirstLastPara="1" wrap="square" lIns="365750" tIns="365750" rIns="365750" bIns="365750" anchor="t" anchorCtr="0">
            <a:noAutofit/>
          </a:bodyPr>
          <a:lstStyle/>
          <a:p>
            <a:pPr marL="0" marR="0" lvl="0" indent="0" algn="l" rtl="0">
              <a:lnSpc>
                <a:spcPct val="130000"/>
              </a:lnSpc>
              <a:spcBef>
                <a:spcPts val="0"/>
              </a:spcBef>
              <a:spcAft>
                <a:spcPts val="0"/>
              </a:spcAft>
              <a:buClr>
                <a:srgbClr val="484861"/>
              </a:buClr>
              <a:buSzPts val="2800"/>
              <a:buFont typeface="Arial"/>
              <a:buNone/>
            </a:pPr>
            <a:r>
              <a:rPr lang="en" sz="1800" b="0" i="0" u="none" strike="noStrike" cap="none">
                <a:solidFill>
                  <a:srgbClr val="7F222C"/>
                </a:solidFill>
                <a:latin typeface="Open Sans"/>
                <a:ea typeface="Open Sans"/>
                <a:cs typeface="Open Sans"/>
                <a:sym typeface="Open Sans"/>
              </a:rPr>
              <a:t>These smaller text styles are intended for decks that would be shared for individual reading and consumption. These styles </a:t>
            </a:r>
            <a:r>
              <a:rPr lang="en" sz="1800" b="0" i="0" u="none" strike="noStrike" cap="none">
                <a:solidFill>
                  <a:srgbClr val="E5544B"/>
                </a:solidFill>
                <a:latin typeface="Open Sans"/>
                <a:ea typeface="Open Sans"/>
                <a:cs typeface="Open Sans"/>
                <a:sym typeface="Open Sans"/>
              </a:rPr>
              <a:t>should </a:t>
            </a:r>
            <a:r>
              <a:rPr lang="en" sz="1800" b="1" i="0" u="none" strike="noStrike" cap="none">
                <a:solidFill>
                  <a:srgbClr val="E5544B"/>
                </a:solidFill>
                <a:latin typeface="Open Sans"/>
                <a:ea typeface="Open Sans"/>
                <a:cs typeface="Open Sans"/>
                <a:sym typeface="Open Sans"/>
              </a:rPr>
              <a:t>NOT</a:t>
            </a:r>
            <a:r>
              <a:rPr lang="en" sz="1800" b="0" i="0" u="none" strike="noStrike" cap="none">
                <a:solidFill>
                  <a:srgbClr val="E5544B"/>
                </a:solidFill>
                <a:latin typeface="Open Sans"/>
                <a:ea typeface="Open Sans"/>
                <a:cs typeface="Open Sans"/>
                <a:sym typeface="Open Sans"/>
              </a:rPr>
              <a:t> be used</a:t>
            </a:r>
            <a:r>
              <a:rPr lang="en" sz="1800" b="0" i="0" u="none" strike="noStrike" cap="none">
                <a:solidFill>
                  <a:srgbClr val="7F222C"/>
                </a:solidFill>
                <a:latin typeface="Open Sans"/>
                <a:ea typeface="Open Sans"/>
                <a:cs typeface="Open Sans"/>
                <a:sym typeface="Open Sans"/>
              </a:rPr>
              <a:t> in slide decks being presented to a general audience.</a:t>
            </a:r>
            <a:endParaRPr sz="1800" b="0" i="0" u="none" strike="noStrike" cap="none">
              <a:solidFill>
                <a:srgbClr val="7F222C"/>
              </a:solidFill>
              <a:latin typeface="Open Sans"/>
              <a:ea typeface="Open Sans"/>
              <a:cs typeface="Open Sans"/>
              <a:sym typeface="Open Sans"/>
            </a:endParaRPr>
          </a:p>
          <a:p>
            <a:pPr marL="0" marR="0" lvl="0" indent="0" algn="l" rtl="0">
              <a:lnSpc>
                <a:spcPct val="130000"/>
              </a:lnSpc>
              <a:spcBef>
                <a:spcPts val="1000"/>
              </a:spcBef>
              <a:spcAft>
                <a:spcPts val="1000"/>
              </a:spcAft>
              <a:buClr>
                <a:srgbClr val="484861"/>
              </a:buClr>
              <a:buSzPts val="2800"/>
              <a:buFont typeface="Arial"/>
              <a:buNone/>
            </a:pPr>
            <a:r>
              <a:rPr lang="en" sz="1800" b="0" i="0" u="none" strike="noStrike" cap="none">
                <a:solidFill>
                  <a:srgbClr val="7F222C"/>
                </a:solidFill>
                <a:latin typeface="Open Sans"/>
                <a:ea typeface="Open Sans"/>
                <a:cs typeface="Open Sans"/>
                <a:sym typeface="Open Sans"/>
              </a:rPr>
              <a:t>If content won’t fit on a slide using larger type styles, it’s highly recommended to pare down content, or split content into multiple slides.</a:t>
            </a:r>
            <a:endParaRPr sz="1800" b="0" i="0" u="none" strike="noStrike" cap="none">
              <a:solidFill>
                <a:srgbClr val="7F222C"/>
              </a:solidFill>
              <a:latin typeface="Open Sans"/>
              <a:ea typeface="Open Sans"/>
              <a:cs typeface="Open Sans"/>
              <a:sym typeface="Open Sans"/>
            </a:endParaRPr>
          </a:p>
        </p:txBody>
      </p:sp>
      <p:sp>
        <p:nvSpPr>
          <p:cNvPr id="950" name="Google Shape;950;p34"/>
          <p:cNvSpPr/>
          <p:nvPr/>
        </p:nvSpPr>
        <p:spPr>
          <a:xfrm>
            <a:off x="1219200" y="8765350"/>
            <a:ext cx="5283000" cy="807000"/>
          </a:xfrm>
          <a:prstGeom prst="rect">
            <a:avLst/>
          </a:prstGeom>
          <a:solidFill>
            <a:srgbClr val="E5544B"/>
          </a:solidFill>
          <a:ln w="76200" cap="flat" cmpd="sng">
            <a:solidFill>
              <a:srgbClr val="E5544B"/>
            </a:solidFill>
            <a:prstDash val="solid"/>
            <a:round/>
            <a:headEnd type="none" w="sm" len="sm"/>
            <a:tailEnd type="none" w="sm" len="sm"/>
          </a:ln>
        </p:spPr>
        <p:txBody>
          <a:bodyPr spcFirstLastPara="1" wrap="square" lIns="365750" tIns="274300" rIns="365750" bIns="274300" anchor="t" anchorCtr="0">
            <a:noAutofit/>
          </a:bodyPr>
          <a:lstStyle/>
          <a:p>
            <a:pPr marL="0" marR="0" lvl="0" indent="0" algn="l" rtl="0">
              <a:lnSpc>
                <a:spcPct val="130000"/>
              </a:lnSpc>
              <a:spcBef>
                <a:spcPts val="0"/>
              </a:spcBef>
              <a:spcAft>
                <a:spcPts val="1000"/>
              </a:spcAft>
              <a:buClr>
                <a:srgbClr val="484861"/>
              </a:buClr>
              <a:buSzPts val="2800"/>
              <a:buFont typeface="Arial"/>
              <a:buNone/>
            </a:pPr>
            <a:r>
              <a:rPr lang="en" sz="1800" b="1" i="0" u="none" strike="noStrike" cap="none">
                <a:solidFill>
                  <a:srgbClr val="FFFFFF"/>
                </a:solidFill>
                <a:latin typeface="Open Sans"/>
                <a:ea typeface="Open Sans"/>
                <a:cs typeface="Open Sans"/>
                <a:sym typeface="Open Sans"/>
              </a:rPr>
              <a:t>PLEASE NOTE</a:t>
            </a:r>
            <a:endParaRPr sz="1800" b="1" i="0" u="none" strike="noStrike" cap="none">
              <a:solidFill>
                <a:srgbClr val="FFFFFF"/>
              </a:solidFill>
              <a:latin typeface="Open Sans"/>
              <a:ea typeface="Open Sans"/>
              <a:cs typeface="Open Sans"/>
              <a:sym typeface="Open Sans"/>
            </a:endParaRPr>
          </a:p>
        </p:txBody>
      </p:sp>
      <p:grpSp>
        <p:nvGrpSpPr>
          <p:cNvPr id="951" name="Google Shape;951;p34"/>
          <p:cNvGrpSpPr/>
          <p:nvPr/>
        </p:nvGrpSpPr>
        <p:grpSpPr>
          <a:xfrm>
            <a:off x="1224736" y="1180835"/>
            <a:ext cx="848196" cy="895432"/>
            <a:chOff x="8197573" y="1125872"/>
            <a:chExt cx="848196" cy="895432"/>
          </a:xfrm>
        </p:grpSpPr>
        <p:sp>
          <p:nvSpPr>
            <p:cNvPr id="952" name="Google Shape;952;p34"/>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34"/>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34"/>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5" name="Google Shape;955;p34"/>
          <p:cNvSpPr txBox="1"/>
          <p:nvPr/>
        </p:nvSpPr>
        <p:spPr>
          <a:xfrm>
            <a:off x="8354500" y="12961125"/>
            <a:ext cx="3465300" cy="2286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700"/>
              <a:buFont typeface="Arial"/>
              <a:buNone/>
            </a:pPr>
            <a:r>
              <a:rPr lang="en" sz="1700" b="0" i="0" u="none" strike="noStrike" cap="none">
                <a:solidFill>
                  <a:srgbClr val="4E515D"/>
                </a:solidFill>
                <a:latin typeface="Open Sans"/>
                <a:ea typeface="Open Sans"/>
                <a:cs typeface="Open Sans"/>
                <a:sym typeface="Open Sans"/>
              </a:rPr>
              <a:t>FOOTERS AND PAGE NUMBERS</a:t>
            </a:r>
            <a:endParaRPr sz="1700" b="0" i="0" u="none" strike="noStrike" cap="none">
              <a:solidFill>
                <a:srgbClr val="4E515D"/>
              </a:solidFill>
              <a:latin typeface="Open Sans"/>
              <a:ea typeface="Open Sans"/>
              <a:cs typeface="Open Sans"/>
              <a:sym typeface="Open Sans"/>
            </a:endParaRPr>
          </a:p>
        </p:txBody>
      </p:sp>
      <p:cxnSp>
        <p:nvCxnSpPr>
          <p:cNvPr id="956" name="Google Shape;956;p34"/>
          <p:cNvCxnSpPr/>
          <p:nvPr/>
        </p:nvCxnSpPr>
        <p:spPr>
          <a:xfrm flipH="1">
            <a:off x="7958825" y="12999837"/>
            <a:ext cx="137100" cy="152700"/>
          </a:xfrm>
          <a:prstGeom prst="straightConnector1">
            <a:avLst/>
          </a:prstGeom>
          <a:noFill/>
          <a:ln w="19050" cap="flat" cmpd="sng">
            <a:solidFill>
              <a:srgbClr val="4E515D"/>
            </a:solidFill>
            <a:prstDash val="solid"/>
            <a:round/>
            <a:headEnd type="none" w="sm" len="sm"/>
            <a:tailEnd type="none" w="sm" len="sm"/>
          </a:ln>
        </p:spPr>
      </p:cxnSp>
      <p:cxnSp>
        <p:nvCxnSpPr>
          <p:cNvPr id="957" name="Google Shape;957;p34"/>
          <p:cNvCxnSpPr/>
          <p:nvPr/>
        </p:nvCxnSpPr>
        <p:spPr>
          <a:xfrm flipH="1">
            <a:off x="14171986" y="13016132"/>
            <a:ext cx="137100" cy="152700"/>
          </a:xfrm>
          <a:prstGeom prst="straightConnector1">
            <a:avLst/>
          </a:prstGeom>
          <a:noFill/>
          <a:ln w="19050" cap="flat" cmpd="sng">
            <a:solidFill>
              <a:srgbClr val="4E515D"/>
            </a:solidFill>
            <a:prstDash val="solid"/>
            <a:round/>
            <a:headEnd type="none" w="sm" len="sm"/>
            <a:tailEnd type="none" w="sm" len="sm"/>
          </a:ln>
        </p:spPr>
      </p:cxnSp>
      <p:sp>
        <p:nvSpPr>
          <p:cNvPr id="958" name="Google Shape;958;p34"/>
          <p:cNvSpPr txBox="1"/>
          <p:nvPr/>
        </p:nvSpPr>
        <p:spPr>
          <a:xfrm>
            <a:off x="121239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9396A2"/>
                </a:solidFill>
                <a:latin typeface="Open Sans"/>
                <a:ea typeface="Open Sans"/>
                <a:cs typeface="Open Sans"/>
                <a:sym typeface="Open Sans"/>
              </a:rPr>
              <a:t>© 2018 HashiCorp</a:t>
            </a:r>
            <a:endParaRPr sz="1700" b="0" i="0" u="none" strike="noStrike" cap="none">
              <a:solidFill>
                <a:srgbClr val="9396A2"/>
              </a:solidFill>
              <a:latin typeface="Open Sans"/>
              <a:ea typeface="Open Sans"/>
              <a:cs typeface="Open Sans"/>
              <a:sym typeface="Open Sans"/>
            </a:endParaRPr>
          </a:p>
        </p:txBody>
      </p:sp>
      <p:sp>
        <p:nvSpPr>
          <p:cNvPr id="959" name="Google Shape;959;p34"/>
          <p:cNvSpPr txBox="1">
            <a:spLocks noGrp="1"/>
          </p:cNvSpPr>
          <p:nvPr>
            <p:ph type="sldNum" idx="12"/>
          </p:nvPr>
        </p:nvSpPr>
        <p:spPr>
          <a:xfrm>
            <a:off x="143364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960" name="Google Shape;960;p34"/>
          <p:cNvSpPr txBox="1"/>
          <p:nvPr/>
        </p:nvSpPr>
        <p:spPr>
          <a:xfrm>
            <a:off x="16961800" y="12961125"/>
            <a:ext cx="3465300" cy="2286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700"/>
              <a:buFont typeface="Arial"/>
              <a:buNone/>
            </a:pPr>
            <a:r>
              <a:rPr lang="en" sz="1700" b="0" i="0" u="none" strike="noStrike" cap="none">
                <a:solidFill>
                  <a:srgbClr val="9396A2"/>
                </a:solidFill>
                <a:latin typeface="Open Sans"/>
                <a:ea typeface="Open Sans"/>
                <a:cs typeface="Open Sans"/>
                <a:sym typeface="Open Sans"/>
              </a:rPr>
              <a:t>FOOTERS AND PAGE NUMBERS</a:t>
            </a:r>
            <a:endParaRPr sz="1700" b="0" i="0" u="none" strike="noStrike" cap="none">
              <a:solidFill>
                <a:srgbClr val="9396A2"/>
              </a:solidFill>
              <a:latin typeface="Open Sans"/>
              <a:ea typeface="Open Sans"/>
              <a:cs typeface="Open Sans"/>
              <a:sym typeface="Open Sans"/>
            </a:endParaRPr>
          </a:p>
        </p:txBody>
      </p:sp>
      <p:cxnSp>
        <p:nvCxnSpPr>
          <p:cNvPr id="961" name="Google Shape;961;p34"/>
          <p:cNvCxnSpPr/>
          <p:nvPr/>
        </p:nvCxnSpPr>
        <p:spPr>
          <a:xfrm flipH="1">
            <a:off x="16566125" y="12999837"/>
            <a:ext cx="137100" cy="152700"/>
          </a:xfrm>
          <a:prstGeom prst="straightConnector1">
            <a:avLst/>
          </a:prstGeom>
          <a:noFill/>
          <a:ln w="19050" cap="flat" cmpd="sng">
            <a:solidFill>
              <a:srgbClr val="9396A2"/>
            </a:solidFill>
            <a:prstDash val="solid"/>
            <a:round/>
            <a:headEnd type="none" w="sm" len="sm"/>
            <a:tailEnd type="none" w="sm" len="sm"/>
          </a:ln>
        </p:spPr>
      </p:cxnSp>
      <p:cxnSp>
        <p:nvCxnSpPr>
          <p:cNvPr id="962" name="Google Shape;962;p34"/>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963" name="Google Shape;963;p34"/>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4E515D"/>
                </a:solidFill>
                <a:latin typeface="Open Sans"/>
                <a:ea typeface="Open Sans"/>
                <a:cs typeface="Open Sans"/>
                <a:sym typeface="Open Sans"/>
              </a:rPr>
              <a:t>© 2018 HashiCorp</a:t>
            </a:r>
            <a:endParaRPr sz="1700" b="0" i="0" u="none" strike="noStrike" cap="none">
              <a:solidFill>
                <a:srgbClr val="4E515D"/>
              </a:solidFill>
              <a:latin typeface="Open Sans"/>
              <a:ea typeface="Open Sans"/>
              <a:cs typeface="Open Sans"/>
              <a:sym typeface="Open Sans"/>
            </a:endParaRPr>
          </a:p>
        </p:txBody>
      </p:sp>
      <p:sp>
        <p:nvSpPr>
          <p:cNvPr id="964" name="Google Shape;964;p34"/>
          <p:cNvSpPr txBox="1">
            <a:spLocks noGrp="1"/>
          </p:cNvSpPr>
          <p:nvPr>
            <p:ph type="sldNum" idx="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1 Main Title - Consul">
  <p:cSld name="Main Title_1">
    <p:spTree>
      <p:nvGrpSpPr>
        <p:cNvPr id="1" name="Shape 965"/>
        <p:cNvGrpSpPr/>
        <p:nvPr/>
      </p:nvGrpSpPr>
      <p:grpSpPr>
        <a:xfrm>
          <a:off x="0" y="0"/>
          <a:ext cx="0" cy="0"/>
          <a:chOff x="0" y="0"/>
          <a:chExt cx="0" cy="0"/>
        </a:xfrm>
      </p:grpSpPr>
      <p:pic>
        <p:nvPicPr>
          <p:cNvPr id="966" name="Google Shape;966;p35"/>
          <p:cNvPicPr preferRelativeResize="0"/>
          <p:nvPr/>
        </p:nvPicPr>
        <p:blipFill rotWithShape="1">
          <a:blip r:embed="rId2">
            <a:alphaModFix/>
          </a:blip>
          <a:srcRect/>
          <a:stretch/>
        </p:blipFill>
        <p:spPr>
          <a:xfrm>
            <a:off x="0" y="-13"/>
            <a:ext cx="24371801" cy="13709141"/>
          </a:xfrm>
          <a:prstGeom prst="rect">
            <a:avLst/>
          </a:prstGeom>
          <a:noFill/>
          <a:ln>
            <a:noFill/>
          </a:ln>
        </p:spPr>
      </p:pic>
      <p:sp>
        <p:nvSpPr>
          <p:cNvPr id="967" name="Google Shape;967;p35"/>
          <p:cNvSpPr txBox="1">
            <a:spLocks noGrp="1"/>
          </p:cNvSpPr>
          <p:nvPr>
            <p:ph type="title"/>
          </p:nvPr>
        </p:nvSpPr>
        <p:spPr>
          <a:xfrm>
            <a:off x="9637175" y="3126475"/>
            <a:ext cx="13069200" cy="59601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9600"/>
              <a:buFont typeface="Arial"/>
              <a:buNone/>
              <a:defRPr sz="9600" b="1"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35"/>
          <p:cNvSpPr txBox="1">
            <a:spLocks noGrp="1"/>
          </p:cNvSpPr>
          <p:nvPr>
            <p:ph type="subTitle" idx="1"/>
          </p:nvPr>
        </p:nvSpPr>
        <p:spPr>
          <a:xfrm>
            <a:off x="9637175" y="9920850"/>
            <a:ext cx="13069200" cy="2282100"/>
          </a:xfrm>
          <a:prstGeom prst="rect">
            <a:avLst/>
          </a:prstGeom>
          <a:noFill/>
          <a:ln>
            <a:noFill/>
          </a:ln>
        </p:spPr>
        <p:txBody>
          <a:bodyPr spcFirstLastPara="1" wrap="square" lIns="0" tIns="0" rIns="0" bIns="0" anchor="t" anchorCtr="0"/>
          <a:lstStyle>
            <a:lvl1pPr marR="0" lvl="0" algn="l" rtl="0">
              <a:lnSpc>
                <a:spcPct val="115000"/>
              </a:lnSpc>
              <a:spcBef>
                <a:spcPts val="0"/>
              </a:spcBef>
              <a:spcAft>
                <a:spcPts val="0"/>
              </a:spcAft>
              <a:buClr>
                <a:srgbClr val="000000"/>
              </a:buClr>
              <a:buSzPts val="4400"/>
              <a:buFont typeface="Arial"/>
              <a:buNone/>
              <a:defRPr sz="4400" b="0" i="0" u="none" strike="noStrike" cap="none">
                <a:solidFill>
                  <a:srgbClr val="D2D4DB"/>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969" name="Google Shape;969;p35"/>
          <p:cNvGrpSpPr/>
          <p:nvPr/>
        </p:nvGrpSpPr>
        <p:grpSpPr>
          <a:xfrm>
            <a:off x="9654211" y="1592805"/>
            <a:ext cx="2866097" cy="839825"/>
            <a:chOff x="8026824" y="2734455"/>
            <a:chExt cx="2866097" cy="839825"/>
          </a:xfrm>
        </p:grpSpPr>
        <p:sp>
          <p:nvSpPr>
            <p:cNvPr id="970" name="Google Shape;970;p35"/>
            <p:cNvSpPr/>
            <p:nvPr/>
          </p:nvSpPr>
          <p:spPr>
            <a:xfrm>
              <a:off x="9187391" y="2900592"/>
              <a:ext cx="1705531" cy="479363"/>
            </a:xfrm>
            <a:custGeom>
              <a:avLst/>
              <a:gdLst/>
              <a:ahLst/>
              <a:cxnLst/>
              <a:rect l="l" t="t" r="r" b="b"/>
              <a:pathLst>
                <a:path w="19967" h="5612" extrusionOk="0">
                  <a:moveTo>
                    <a:pt x="19003" y="5540"/>
                  </a:moveTo>
                  <a:lnTo>
                    <a:pt x="19003" y="134"/>
                  </a:lnTo>
                  <a:lnTo>
                    <a:pt x="19966" y="0"/>
                  </a:lnTo>
                  <a:lnTo>
                    <a:pt x="19966" y="5540"/>
                  </a:lnTo>
                  <a:close/>
                  <a:moveTo>
                    <a:pt x="15907" y="1704"/>
                  </a:moveTo>
                  <a:lnTo>
                    <a:pt x="15907" y="4381"/>
                  </a:lnTo>
                  <a:cubicBezTo>
                    <a:pt x="15907" y="4586"/>
                    <a:pt x="15996" y="4684"/>
                    <a:pt x="16219" y="4684"/>
                  </a:cubicBezTo>
                  <a:cubicBezTo>
                    <a:pt x="16451" y="4684"/>
                    <a:pt x="16870" y="4541"/>
                    <a:pt x="17218" y="4363"/>
                  </a:cubicBezTo>
                  <a:lnTo>
                    <a:pt x="17218" y="1704"/>
                  </a:lnTo>
                  <a:lnTo>
                    <a:pt x="18173" y="1704"/>
                  </a:lnTo>
                  <a:lnTo>
                    <a:pt x="18173" y="5540"/>
                  </a:lnTo>
                  <a:lnTo>
                    <a:pt x="17441" y="5540"/>
                  </a:lnTo>
                  <a:lnTo>
                    <a:pt x="17352" y="5210"/>
                  </a:lnTo>
                  <a:cubicBezTo>
                    <a:pt x="16870" y="5451"/>
                    <a:pt x="16264" y="5612"/>
                    <a:pt x="15818" y="5612"/>
                  </a:cubicBezTo>
                  <a:cubicBezTo>
                    <a:pt x="15175" y="5612"/>
                    <a:pt x="14952" y="5166"/>
                    <a:pt x="14952" y="4479"/>
                  </a:cubicBezTo>
                  <a:lnTo>
                    <a:pt x="14952" y="1704"/>
                  </a:lnTo>
                  <a:close/>
                  <a:moveTo>
                    <a:pt x="12936" y="5612"/>
                  </a:moveTo>
                  <a:cubicBezTo>
                    <a:pt x="12526" y="5612"/>
                    <a:pt x="11964" y="5523"/>
                    <a:pt x="11616" y="5398"/>
                  </a:cubicBezTo>
                  <a:lnTo>
                    <a:pt x="11750" y="4666"/>
                  </a:lnTo>
                  <a:cubicBezTo>
                    <a:pt x="12071" y="4755"/>
                    <a:pt x="12499" y="4827"/>
                    <a:pt x="12892" y="4827"/>
                  </a:cubicBezTo>
                  <a:cubicBezTo>
                    <a:pt x="13311" y="4827"/>
                    <a:pt x="13373" y="4737"/>
                    <a:pt x="13373" y="4443"/>
                  </a:cubicBezTo>
                  <a:cubicBezTo>
                    <a:pt x="13373" y="4202"/>
                    <a:pt x="13329" y="4086"/>
                    <a:pt x="12704" y="3935"/>
                  </a:cubicBezTo>
                  <a:cubicBezTo>
                    <a:pt x="11768" y="3712"/>
                    <a:pt x="11661" y="3471"/>
                    <a:pt x="11661" y="2730"/>
                  </a:cubicBezTo>
                  <a:cubicBezTo>
                    <a:pt x="11661" y="1963"/>
                    <a:pt x="12000" y="1624"/>
                    <a:pt x="13097" y="1624"/>
                  </a:cubicBezTo>
                  <a:cubicBezTo>
                    <a:pt x="13445" y="1624"/>
                    <a:pt x="13909" y="1669"/>
                    <a:pt x="14239" y="1758"/>
                  </a:cubicBezTo>
                  <a:lnTo>
                    <a:pt x="14149" y="2525"/>
                  </a:lnTo>
                  <a:cubicBezTo>
                    <a:pt x="13855" y="2463"/>
                    <a:pt x="13391" y="2409"/>
                    <a:pt x="13097" y="2409"/>
                  </a:cubicBezTo>
                  <a:cubicBezTo>
                    <a:pt x="12678" y="2409"/>
                    <a:pt x="12606" y="2507"/>
                    <a:pt x="12606" y="2739"/>
                  </a:cubicBezTo>
                  <a:cubicBezTo>
                    <a:pt x="12606" y="3051"/>
                    <a:pt x="12633" y="3069"/>
                    <a:pt x="13150" y="3203"/>
                  </a:cubicBezTo>
                  <a:cubicBezTo>
                    <a:pt x="14221" y="3489"/>
                    <a:pt x="14319" y="3631"/>
                    <a:pt x="14319" y="4416"/>
                  </a:cubicBezTo>
                  <a:cubicBezTo>
                    <a:pt x="14319" y="5157"/>
                    <a:pt x="14096" y="5612"/>
                    <a:pt x="12936" y="5612"/>
                  </a:cubicBezTo>
                  <a:close/>
                  <a:moveTo>
                    <a:pt x="10001" y="5540"/>
                  </a:moveTo>
                  <a:lnTo>
                    <a:pt x="10001" y="2864"/>
                  </a:lnTo>
                  <a:cubicBezTo>
                    <a:pt x="10001" y="2659"/>
                    <a:pt x="9912" y="2552"/>
                    <a:pt x="9698" y="2552"/>
                  </a:cubicBezTo>
                  <a:cubicBezTo>
                    <a:pt x="9457" y="2552"/>
                    <a:pt x="9038" y="2695"/>
                    <a:pt x="8699" y="2873"/>
                  </a:cubicBezTo>
                  <a:lnTo>
                    <a:pt x="8699" y="5540"/>
                  </a:lnTo>
                  <a:lnTo>
                    <a:pt x="7735" y="5540"/>
                  </a:lnTo>
                  <a:lnTo>
                    <a:pt x="7735" y="1704"/>
                  </a:lnTo>
                  <a:lnTo>
                    <a:pt x="8467" y="1704"/>
                  </a:lnTo>
                  <a:lnTo>
                    <a:pt x="8565" y="2025"/>
                  </a:lnTo>
                  <a:cubicBezTo>
                    <a:pt x="9038" y="1794"/>
                    <a:pt x="9644" y="1624"/>
                    <a:pt x="10099" y="1624"/>
                  </a:cubicBezTo>
                  <a:cubicBezTo>
                    <a:pt x="10733" y="1624"/>
                    <a:pt x="10965" y="2070"/>
                    <a:pt x="10965" y="2757"/>
                  </a:cubicBezTo>
                  <a:lnTo>
                    <a:pt x="10965" y="5540"/>
                  </a:lnTo>
                  <a:close/>
                  <a:moveTo>
                    <a:pt x="5416" y="2445"/>
                  </a:moveTo>
                  <a:cubicBezTo>
                    <a:pt x="4898" y="2445"/>
                    <a:pt x="4702" y="2668"/>
                    <a:pt x="4702" y="3105"/>
                  </a:cubicBezTo>
                  <a:lnTo>
                    <a:pt x="4702" y="4140"/>
                  </a:lnTo>
                  <a:cubicBezTo>
                    <a:pt x="4702" y="4568"/>
                    <a:pt x="4898" y="4800"/>
                    <a:pt x="5416" y="4800"/>
                  </a:cubicBezTo>
                  <a:cubicBezTo>
                    <a:pt x="5924" y="4800"/>
                    <a:pt x="6121" y="4568"/>
                    <a:pt x="6121" y="4140"/>
                  </a:cubicBezTo>
                  <a:lnTo>
                    <a:pt x="6121" y="3105"/>
                  </a:lnTo>
                  <a:cubicBezTo>
                    <a:pt x="6121" y="2668"/>
                    <a:pt x="5924" y="2445"/>
                    <a:pt x="5416" y="2445"/>
                  </a:cubicBezTo>
                  <a:close/>
                  <a:moveTo>
                    <a:pt x="5416" y="5612"/>
                  </a:moveTo>
                  <a:cubicBezTo>
                    <a:pt x="4095" y="5612"/>
                    <a:pt x="3748" y="4889"/>
                    <a:pt x="3748" y="4104"/>
                  </a:cubicBezTo>
                  <a:lnTo>
                    <a:pt x="3748" y="3132"/>
                  </a:lnTo>
                  <a:cubicBezTo>
                    <a:pt x="3748" y="2347"/>
                    <a:pt x="4095" y="1624"/>
                    <a:pt x="5416" y="1624"/>
                  </a:cubicBezTo>
                  <a:cubicBezTo>
                    <a:pt x="6727" y="1624"/>
                    <a:pt x="7084" y="2347"/>
                    <a:pt x="7084" y="3132"/>
                  </a:cubicBezTo>
                  <a:lnTo>
                    <a:pt x="7084" y="4104"/>
                  </a:lnTo>
                  <a:cubicBezTo>
                    <a:pt x="7084" y="4889"/>
                    <a:pt x="6727" y="5612"/>
                    <a:pt x="5416" y="5612"/>
                  </a:cubicBezTo>
                  <a:close/>
                  <a:moveTo>
                    <a:pt x="1" y="1731"/>
                  </a:moveTo>
                  <a:cubicBezTo>
                    <a:pt x="1" y="777"/>
                    <a:pt x="554" y="215"/>
                    <a:pt x="1865" y="215"/>
                  </a:cubicBezTo>
                  <a:cubicBezTo>
                    <a:pt x="2356" y="215"/>
                    <a:pt x="2855" y="277"/>
                    <a:pt x="3293" y="393"/>
                  </a:cubicBezTo>
                  <a:lnTo>
                    <a:pt x="3177" y="1249"/>
                  </a:lnTo>
                  <a:cubicBezTo>
                    <a:pt x="2757" y="1169"/>
                    <a:pt x="2258" y="1116"/>
                    <a:pt x="1892" y="1116"/>
                  </a:cubicBezTo>
                  <a:cubicBezTo>
                    <a:pt x="1214" y="1116"/>
                    <a:pt x="991" y="1347"/>
                    <a:pt x="991" y="1910"/>
                  </a:cubicBezTo>
                  <a:lnTo>
                    <a:pt x="991" y="3926"/>
                  </a:lnTo>
                  <a:cubicBezTo>
                    <a:pt x="991" y="4479"/>
                    <a:pt x="1214" y="4720"/>
                    <a:pt x="1892" y="4720"/>
                  </a:cubicBezTo>
                  <a:cubicBezTo>
                    <a:pt x="2258" y="4720"/>
                    <a:pt x="2757" y="4666"/>
                    <a:pt x="3177" y="4586"/>
                  </a:cubicBezTo>
                  <a:lnTo>
                    <a:pt x="3293" y="5442"/>
                  </a:lnTo>
                  <a:cubicBezTo>
                    <a:pt x="2855" y="5549"/>
                    <a:pt x="2356" y="5612"/>
                    <a:pt x="1865" y="5612"/>
                  </a:cubicBezTo>
                  <a:cubicBezTo>
                    <a:pt x="554" y="5612"/>
                    <a:pt x="1" y="5059"/>
                    <a:pt x="1" y="409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35"/>
            <p:cNvSpPr/>
            <p:nvPr/>
          </p:nvSpPr>
          <p:spPr>
            <a:xfrm>
              <a:off x="8026824" y="2734455"/>
              <a:ext cx="871856" cy="839825"/>
            </a:xfrm>
            <a:custGeom>
              <a:avLst/>
              <a:gdLst/>
              <a:ahLst/>
              <a:cxnLst/>
              <a:rect l="l" t="t" r="r" b="b"/>
              <a:pathLst>
                <a:path w="10207" h="9832" extrusionOk="0">
                  <a:moveTo>
                    <a:pt x="4934" y="8841"/>
                  </a:moveTo>
                  <a:cubicBezTo>
                    <a:pt x="3873" y="8841"/>
                    <a:pt x="2891" y="8431"/>
                    <a:pt x="2142" y="7691"/>
                  </a:cubicBezTo>
                  <a:cubicBezTo>
                    <a:pt x="1402" y="6950"/>
                    <a:pt x="991" y="5969"/>
                    <a:pt x="991" y="4916"/>
                  </a:cubicBezTo>
                  <a:cubicBezTo>
                    <a:pt x="991" y="3863"/>
                    <a:pt x="1402" y="2882"/>
                    <a:pt x="2142" y="2142"/>
                  </a:cubicBezTo>
                  <a:cubicBezTo>
                    <a:pt x="2891" y="1401"/>
                    <a:pt x="3882" y="991"/>
                    <a:pt x="4934" y="991"/>
                  </a:cubicBezTo>
                  <a:cubicBezTo>
                    <a:pt x="5809" y="991"/>
                    <a:pt x="6629" y="1267"/>
                    <a:pt x="7325" y="1794"/>
                  </a:cubicBezTo>
                  <a:lnTo>
                    <a:pt x="7923" y="1018"/>
                  </a:lnTo>
                  <a:cubicBezTo>
                    <a:pt x="7058" y="357"/>
                    <a:pt x="6023" y="1"/>
                    <a:pt x="4934" y="1"/>
                  </a:cubicBezTo>
                  <a:cubicBezTo>
                    <a:pt x="3614" y="1"/>
                    <a:pt x="2383" y="518"/>
                    <a:pt x="1446" y="1446"/>
                  </a:cubicBezTo>
                  <a:cubicBezTo>
                    <a:pt x="518" y="2365"/>
                    <a:pt x="1" y="3605"/>
                    <a:pt x="1" y="4916"/>
                  </a:cubicBezTo>
                  <a:cubicBezTo>
                    <a:pt x="1" y="6227"/>
                    <a:pt x="518" y="7459"/>
                    <a:pt x="1446" y="8395"/>
                  </a:cubicBezTo>
                  <a:cubicBezTo>
                    <a:pt x="2374" y="9314"/>
                    <a:pt x="3614" y="9832"/>
                    <a:pt x="4934" y="9832"/>
                  </a:cubicBezTo>
                  <a:cubicBezTo>
                    <a:pt x="6023" y="9832"/>
                    <a:pt x="7058" y="9484"/>
                    <a:pt x="7923" y="8824"/>
                  </a:cubicBezTo>
                  <a:lnTo>
                    <a:pt x="7325" y="8038"/>
                  </a:lnTo>
                  <a:cubicBezTo>
                    <a:pt x="6629" y="8565"/>
                    <a:pt x="5809" y="8841"/>
                    <a:pt x="4934" y="8841"/>
                  </a:cubicBezTo>
                  <a:close/>
                  <a:moveTo>
                    <a:pt x="9252" y="2998"/>
                  </a:moveTo>
                  <a:cubicBezTo>
                    <a:pt x="9404" y="2918"/>
                    <a:pt x="9484" y="2775"/>
                    <a:pt x="9502" y="2614"/>
                  </a:cubicBezTo>
                  <a:cubicBezTo>
                    <a:pt x="9511" y="2516"/>
                    <a:pt x="9493" y="2427"/>
                    <a:pt x="9439" y="2338"/>
                  </a:cubicBezTo>
                  <a:cubicBezTo>
                    <a:pt x="9306" y="2097"/>
                    <a:pt x="9011" y="2017"/>
                    <a:pt x="8770" y="2151"/>
                  </a:cubicBezTo>
                  <a:cubicBezTo>
                    <a:pt x="8538" y="2284"/>
                    <a:pt x="8458" y="2579"/>
                    <a:pt x="8583" y="2820"/>
                  </a:cubicBezTo>
                  <a:cubicBezTo>
                    <a:pt x="8717" y="3052"/>
                    <a:pt x="9020" y="3132"/>
                    <a:pt x="9252" y="2998"/>
                  </a:cubicBezTo>
                  <a:close/>
                  <a:moveTo>
                    <a:pt x="9243" y="6825"/>
                  </a:moveTo>
                  <a:cubicBezTo>
                    <a:pt x="9011" y="6691"/>
                    <a:pt x="8717" y="6772"/>
                    <a:pt x="8574" y="7013"/>
                  </a:cubicBezTo>
                  <a:cubicBezTo>
                    <a:pt x="8440" y="7244"/>
                    <a:pt x="8529" y="7539"/>
                    <a:pt x="8761" y="7673"/>
                  </a:cubicBezTo>
                  <a:cubicBezTo>
                    <a:pt x="9002" y="7815"/>
                    <a:pt x="9297" y="7726"/>
                    <a:pt x="9431" y="7494"/>
                  </a:cubicBezTo>
                  <a:cubicBezTo>
                    <a:pt x="9466" y="7423"/>
                    <a:pt x="9493" y="7360"/>
                    <a:pt x="9493" y="7289"/>
                  </a:cubicBezTo>
                  <a:cubicBezTo>
                    <a:pt x="9511" y="7111"/>
                    <a:pt x="9413" y="6923"/>
                    <a:pt x="9243" y="6825"/>
                  </a:cubicBezTo>
                  <a:close/>
                  <a:moveTo>
                    <a:pt x="9207" y="4176"/>
                  </a:moveTo>
                  <a:cubicBezTo>
                    <a:pt x="9252" y="4434"/>
                    <a:pt x="9511" y="4622"/>
                    <a:pt x="9778" y="4577"/>
                  </a:cubicBezTo>
                  <a:cubicBezTo>
                    <a:pt x="10001" y="4541"/>
                    <a:pt x="10162" y="4354"/>
                    <a:pt x="10180" y="4140"/>
                  </a:cubicBezTo>
                  <a:cubicBezTo>
                    <a:pt x="10189" y="4095"/>
                    <a:pt x="10180" y="4060"/>
                    <a:pt x="10180" y="4015"/>
                  </a:cubicBezTo>
                  <a:cubicBezTo>
                    <a:pt x="10135" y="3747"/>
                    <a:pt x="9877" y="3569"/>
                    <a:pt x="9618" y="3614"/>
                  </a:cubicBezTo>
                  <a:cubicBezTo>
                    <a:pt x="9350" y="3658"/>
                    <a:pt x="9163" y="3908"/>
                    <a:pt x="9207" y="4176"/>
                  </a:cubicBezTo>
                  <a:close/>
                  <a:moveTo>
                    <a:pt x="9778" y="5237"/>
                  </a:moveTo>
                  <a:cubicBezTo>
                    <a:pt x="9511" y="5184"/>
                    <a:pt x="9252" y="5362"/>
                    <a:pt x="9207" y="5630"/>
                  </a:cubicBezTo>
                  <a:cubicBezTo>
                    <a:pt x="9154" y="5897"/>
                    <a:pt x="9341" y="6156"/>
                    <a:pt x="9609" y="6201"/>
                  </a:cubicBezTo>
                  <a:cubicBezTo>
                    <a:pt x="9868" y="6245"/>
                    <a:pt x="10126" y="6067"/>
                    <a:pt x="10171" y="5799"/>
                  </a:cubicBezTo>
                  <a:cubicBezTo>
                    <a:pt x="10171" y="5781"/>
                    <a:pt x="10180" y="5773"/>
                    <a:pt x="10180" y="5755"/>
                  </a:cubicBezTo>
                  <a:cubicBezTo>
                    <a:pt x="10207" y="5505"/>
                    <a:pt x="10028" y="5282"/>
                    <a:pt x="9778" y="5237"/>
                  </a:cubicBezTo>
                  <a:close/>
                  <a:moveTo>
                    <a:pt x="7843" y="4229"/>
                  </a:moveTo>
                  <a:cubicBezTo>
                    <a:pt x="7896" y="4497"/>
                    <a:pt x="8164" y="4657"/>
                    <a:pt x="8431" y="4595"/>
                  </a:cubicBezTo>
                  <a:cubicBezTo>
                    <a:pt x="8628" y="4550"/>
                    <a:pt x="8770" y="4390"/>
                    <a:pt x="8797" y="4202"/>
                  </a:cubicBezTo>
                  <a:cubicBezTo>
                    <a:pt x="8806" y="4140"/>
                    <a:pt x="8806" y="4069"/>
                    <a:pt x="8788" y="4006"/>
                  </a:cubicBezTo>
                  <a:cubicBezTo>
                    <a:pt x="8735" y="3739"/>
                    <a:pt x="8467" y="3578"/>
                    <a:pt x="8199" y="3640"/>
                  </a:cubicBezTo>
                  <a:cubicBezTo>
                    <a:pt x="7941" y="3703"/>
                    <a:pt x="7780" y="3970"/>
                    <a:pt x="7843" y="4229"/>
                  </a:cubicBezTo>
                  <a:close/>
                  <a:moveTo>
                    <a:pt x="8779" y="5853"/>
                  </a:moveTo>
                  <a:cubicBezTo>
                    <a:pt x="8779" y="5835"/>
                    <a:pt x="8779" y="5826"/>
                    <a:pt x="8788" y="5817"/>
                  </a:cubicBezTo>
                  <a:cubicBezTo>
                    <a:pt x="8833" y="5567"/>
                    <a:pt x="8672" y="5326"/>
                    <a:pt x="8422" y="5264"/>
                  </a:cubicBezTo>
                  <a:cubicBezTo>
                    <a:pt x="8164" y="5193"/>
                    <a:pt x="7896" y="5353"/>
                    <a:pt x="7825" y="5612"/>
                  </a:cubicBezTo>
                  <a:cubicBezTo>
                    <a:pt x="7762" y="5880"/>
                    <a:pt x="7923" y="6138"/>
                    <a:pt x="8182" y="6210"/>
                  </a:cubicBezTo>
                  <a:cubicBezTo>
                    <a:pt x="8440" y="6272"/>
                    <a:pt x="8708" y="6112"/>
                    <a:pt x="8779" y="5853"/>
                  </a:cubicBezTo>
                  <a:close/>
                  <a:moveTo>
                    <a:pt x="6495" y="4907"/>
                  </a:moveTo>
                  <a:cubicBezTo>
                    <a:pt x="6495" y="5175"/>
                    <a:pt x="6710" y="5389"/>
                    <a:pt x="6986" y="5389"/>
                  </a:cubicBezTo>
                  <a:cubicBezTo>
                    <a:pt x="7254" y="5389"/>
                    <a:pt x="7468" y="5175"/>
                    <a:pt x="7468" y="4907"/>
                  </a:cubicBezTo>
                  <a:cubicBezTo>
                    <a:pt x="7468" y="4631"/>
                    <a:pt x="7254" y="4417"/>
                    <a:pt x="6986" y="4417"/>
                  </a:cubicBezTo>
                  <a:cubicBezTo>
                    <a:pt x="6710" y="4417"/>
                    <a:pt x="6495" y="4631"/>
                    <a:pt x="6495" y="4907"/>
                  </a:cubicBezTo>
                  <a:close/>
                </a:path>
              </a:pathLst>
            </a:custGeom>
            <a:solidFill>
              <a:srgbClr val="CA21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35"/>
            <p:cNvSpPr/>
            <p:nvPr/>
          </p:nvSpPr>
          <p:spPr>
            <a:xfrm>
              <a:off x="8355254" y="3062885"/>
              <a:ext cx="182281" cy="181427"/>
            </a:xfrm>
            <a:custGeom>
              <a:avLst/>
              <a:gdLst/>
              <a:ahLst/>
              <a:cxnLst/>
              <a:rect l="l" t="t" r="r" b="b"/>
              <a:pathLst>
                <a:path w="2134" h="2124" extrusionOk="0">
                  <a:moveTo>
                    <a:pt x="1" y="1062"/>
                  </a:moveTo>
                  <a:cubicBezTo>
                    <a:pt x="1" y="1651"/>
                    <a:pt x="483" y="2124"/>
                    <a:pt x="1071" y="2124"/>
                  </a:cubicBezTo>
                  <a:cubicBezTo>
                    <a:pt x="1660" y="2115"/>
                    <a:pt x="2133" y="1642"/>
                    <a:pt x="2133" y="1062"/>
                  </a:cubicBezTo>
                  <a:cubicBezTo>
                    <a:pt x="2133" y="473"/>
                    <a:pt x="1651" y="1"/>
                    <a:pt x="1063" y="1"/>
                  </a:cubicBezTo>
                  <a:cubicBezTo>
                    <a:pt x="474" y="1"/>
                    <a:pt x="1" y="473"/>
                    <a:pt x="1" y="1062"/>
                  </a:cubicBezTo>
                  <a:close/>
                </a:path>
              </a:pathLst>
            </a:custGeom>
            <a:solidFill>
              <a:srgbClr val="961D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973" name="Google Shape;973;p35"/>
          <p:cNvCxnSpPr/>
          <p:nvPr/>
        </p:nvCxnSpPr>
        <p:spPr>
          <a:xfrm>
            <a:off x="8424945" y="1513050"/>
            <a:ext cx="0" cy="10689900"/>
          </a:xfrm>
          <a:prstGeom prst="straightConnector1">
            <a:avLst/>
          </a:prstGeom>
          <a:noFill/>
          <a:ln w="19050" cap="flat" cmpd="sng">
            <a:solidFill>
              <a:srgbClr val="4E515D"/>
            </a:solidFill>
            <a:prstDash val="solid"/>
            <a:round/>
            <a:headEnd type="none" w="sm" len="sm"/>
            <a:tailEnd type="none" w="sm" len="sm"/>
          </a:ln>
        </p:spPr>
      </p:cxnSp>
      <p:cxnSp>
        <p:nvCxnSpPr>
          <p:cNvPr id="974" name="Google Shape;974;p35"/>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975" name="Google Shape;975;p35"/>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4E515D"/>
                </a:solidFill>
                <a:latin typeface="Open Sans"/>
                <a:ea typeface="Open Sans"/>
                <a:cs typeface="Open Sans"/>
                <a:sym typeface="Open Sans"/>
              </a:rPr>
              <a:t>© 2018 HashiCorp</a:t>
            </a:r>
            <a:endParaRPr sz="1700" b="0" i="0" u="none" strike="noStrike" cap="none">
              <a:solidFill>
                <a:srgbClr val="4E515D"/>
              </a:solidFill>
              <a:latin typeface="Open Sans"/>
              <a:ea typeface="Open Sans"/>
              <a:cs typeface="Open Sans"/>
              <a:sym typeface="Open Sans"/>
            </a:endParaRPr>
          </a:p>
        </p:txBody>
      </p:sp>
      <p:sp>
        <p:nvSpPr>
          <p:cNvPr id="976" name="Google Shape;976;p35"/>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grpSp>
        <p:nvGrpSpPr>
          <p:cNvPr id="977" name="Google Shape;977;p35"/>
          <p:cNvGrpSpPr/>
          <p:nvPr/>
        </p:nvGrpSpPr>
        <p:grpSpPr>
          <a:xfrm>
            <a:off x="2023574" y="6299726"/>
            <a:ext cx="4781768" cy="1116547"/>
            <a:chOff x="9845790" y="1124335"/>
            <a:chExt cx="3841394" cy="896969"/>
          </a:xfrm>
        </p:grpSpPr>
        <p:sp>
          <p:nvSpPr>
            <p:cNvPr id="978" name="Google Shape;978;p35"/>
            <p:cNvSpPr/>
            <p:nvPr/>
          </p:nvSpPr>
          <p:spPr>
            <a:xfrm>
              <a:off x="11945095" y="1294999"/>
              <a:ext cx="301097" cy="516007"/>
            </a:xfrm>
            <a:custGeom>
              <a:avLst/>
              <a:gdLst/>
              <a:ahLst/>
              <a:cxnLst/>
              <a:rect l="l" t="t" r="r" b="b"/>
              <a:pathLst>
                <a:path w="3525" h="6041" extrusionOk="0">
                  <a:moveTo>
                    <a:pt x="1045" y="1"/>
                  </a:moveTo>
                  <a:lnTo>
                    <a:pt x="1" y="153"/>
                  </a:lnTo>
                  <a:lnTo>
                    <a:pt x="1" y="6040"/>
                  </a:lnTo>
                  <a:lnTo>
                    <a:pt x="1045" y="6040"/>
                  </a:lnTo>
                  <a:lnTo>
                    <a:pt x="1045" y="3141"/>
                  </a:lnTo>
                  <a:cubicBezTo>
                    <a:pt x="1428" y="2945"/>
                    <a:pt x="1883" y="2784"/>
                    <a:pt x="2142" y="2784"/>
                  </a:cubicBezTo>
                  <a:cubicBezTo>
                    <a:pt x="2383" y="2784"/>
                    <a:pt x="2472" y="2900"/>
                    <a:pt x="2472" y="3123"/>
                  </a:cubicBezTo>
                  <a:lnTo>
                    <a:pt x="2472" y="6040"/>
                  </a:lnTo>
                  <a:lnTo>
                    <a:pt x="3525" y="6040"/>
                  </a:lnTo>
                  <a:lnTo>
                    <a:pt x="3525" y="3007"/>
                  </a:lnTo>
                  <a:cubicBezTo>
                    <a:pt x="3525" y="2267"/>
                    <a:pt x="3275" y="1776"/>
                    <a:pt x="2579" y="1776"/>
                  </a:cubicBezTo>
                  <a:cubicBezTo>
                    <a:pt x="2133" y="1776"/>
                    <a:pt x="1509" y="1937"/>
                    <a:pt x="1045" y="2178"/>
                  </a:cubicBezTo>
                  <a:lnTo>
                    <a:pt x="104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35"/>
            <p:cNvSpPr/>
            <p:nvPr/>
          </p:nvSpPr>
          <p:spPr>
            <a:xfrm>
              <a:off x="10882929" y="1322503"/>
              <a:ext cx="366612" cy="488503"/>
            </a:xfrm>
            <a:custGeom>
              <a:avLst/>
              <a:gdLst/>
              <a:ahLst/>
              <a:cxnLst/>
              <a:rect l="l" t="t" r="r" b="b"/>
              <a:pathLst>
                <a:path w="4292" h="5719" extrusionOk="0">
                  <a:moveTo>
                    <a:pt x="0" y="0"/>
                  </a:moveTo>
                  <a:lnTo>
                    <a:pt x="0" y="5718"/>
                  </a:lnTo>
                  <a:lnTo>
                    <a:pt x="1079" y="5718"/>
                  </a:lnTo>
                  <a:lnTo>
                    <a:pt x="1079" y="3310"/>
                  </a:lnTo>
                  <a:lnTo>
                    <a:pt x="3203" y="3310"/>
                  </a:lnTo>
                  <a:lnTo>
                    <a:pt x="3203" y="5718"/>
                  </a:lnTo>
                  <a:lnTo>
                    <a:pt x="4291" y="5718"/>
                  </a:lnTo>
                  <a:lnTo>
                    <a:pt x="4291" y="0"/>
                  </a:lnTo>
                  <a:lnTo>
                    <a:pt x="3203" y="0"/>
                  </a:lnTo>
                  <a:lnTo>
                    <a:pt x="3203" y="2355"/>
                  </a:lnTo>
                  <a:lnTo>
                    <a:pt x="1079" y="2355"/>
                  </a:lnTo>
                  <a:lnTo>
                    <a:pt x="107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35"/>
            <p:cNvSpPr/>
            <p:nvPr/>
          </p:nvSpPr>
          <p:spPr>
            <a:xfrm>
              <a:off x="11308052" y="1446700"/>
              <a:ext cx="279828" cy="371908"/>
            </a:xfrm>
            <a:custGeom>
              <a:avLst/>
              <a:gdLst/>
              <a:ahLst/>
              <a:cxnLst/>
              <a:rect l="l" t="t" r="r" b="b"/>
              <a:pathLst>
                <a:path w="3276" h="4354" extrusionOk="0">
                  <a:moveTo>
                    <a:pt x="2410" y="4264"/>
                  </a:moveTo>
                  <a:lnTo>
                    <a:pt x="3275" y="4264"/>
                  </a:lnTo>
                  <a:lnTo>
                    <a:pt x="3275" y="1508"/>
                  </a:lnTo>
                  <a:cubicBezTo>
                    <a:pt x="3275" y="464"/>
                    <a:pt x="2882" y="0"/>
                    <a:pt x="1571" y="0"/>
                  </a:cubicBezTo>
                  <a:cubicBezTo>
                    <a:pt x="1107" y="0"/>
                    <a:pt x="527" y="72"/>
                    <a:pt x="135" y="196"/>
                  </a:cubicBezTo>
                  <a:lnTo>
                    <a:pt x="269" y="990"/>
                  </a:lnTo>
                  <a:cubicBezTo>
                    <a:pt x="634" y="919"/>
                    <a:pt x="1045" y="865"/>
                    <a:pt x="1428" y="865"/>
                  </a:cubicBezTo>
                  <a:cubicBezTo>
                    <a:pt x="2097" y="865"/>
                    <a:pt x="2222" y="1026"/>
                    <a:pt x="2222" y="1490"/>
                  </a:cubicBezTo>
                  <a:lnTo>
                    <a:pt x="2222" y="1927"/>
                  </a:lnTo>
                  <a:lnTo>
                    <a:pt x="1214" y="1927"/>
                  </a:lnTo>
                  <a:cubicBezTo>
                    <a:pt x="367" y="1927"/>
                    <a:pt x="1" y="2257"/>
                    <a:pt x="1" y="3105"/>
                  </a:cubicBezTo>
                  <a:cubicBezTo>
                    <a:pt x="1" y="3827"/>
                    <a:pt x="322" y="4354"/>
                    <a:pt x="1089" y="4354"/>
                  </a:cubicBezTo>
                  <a:cubicBezTo>
                    <a:pt x="1509" y="4354"/>
                    <a:pt x="1955" y="4229"/>
                    <a:pt x="2338" y="3988"/>
                  </a:cubicBezTo>
                  <a:close/>
                  <a:moveTo>
                    <a:pt x="1446" y="2685"/>
                  </a:moveTo>
                  <a:lnTo>
                    <a:pt x="2222" y="2685"/>
                  </a:lnTo>
                  <a:lnTo>
                    <a:pt x="2222" y="3301"/>
                  </a:lnTo>
                  <a:cubicBezTo>
                    <a:pt x="2026" y="3417"/>
                    <a:pt x="1741" y="3524"/>
                    <a:pt x="1437" y="3524"/>
                  </a:cubicBezTo>
                  <a:cubicBezTo>
                    <a:pt x="1107" y="3524"/>
                    <a:pt x="1009" y="3390"/>
                    <a:pt x="1009" y="3096"/>
                  </a:cubicBezTo>
                  <a:cubicBezTo>
                    <a:pt x="1009" y="2784"/>
                    <a:pt x="1107" y="2685"/>
                    <a:pt x="1446" y="268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35"/>
            <p:cNvSpPr/>
            <p:nvPr/>
          </p:nvSpPr>
          <p:spPr>
            <a:xfrm>
              <a:off x="11637251" y="1446700"/>
              <a:ext cx="253092" cy="371908"/>
            </a:xfrm>
            <a:custGeom>
              <a:avLst/>
              <a:gdLst/>
              <a:ahLst/>
              <a:cxnLst/>
              <a:rect l="l" t="t" r="r" b="b"/>
              <a:pathLst>
                <a:path w="2963" h="4354" extrusionOk="0">
                  <a:moveTo>
                    <a:pt x="1616" y="0"/>
                  </a:moveTo>
                  <a:cubicBezTo>
                    <a:pt x="420" y="0"/>
                    <a:pt x="54" y="366"/>
                    <a:pt x="54" y="1204"/>
                  </a:cubicBezTo>
                  <a:cubicBezTo>
                    <a:pt x="54" y="2016"/>
                    <a:pt x="170" y="2275"/>
                    <a:pt x="1196" y="2525"/>
                  </a:cubicBezTo>
                  <a:cubicBezTo>
                    <a:pt x="1874" y="2685"/>
                    <a:pt x="1928" y="2819"/>
                    <a:pt x="1928" y="3069"/>
                  </a:cubicBezTo>
                  <a:cubicBezTo>
                    <a:pt x="1928" y="3390"/>
                    <a:pt x="1856" y="3497"/>
                    <a:pt x="1393" y="3497"/>
                  </a:cubicBezTo>
                  <a:cubicBezTo>
                    <a:pt x="964" y="3497"/>
                    <a:pt x="500" y="3417"/>
                    <a:pt x="153" y="3310"/>
                  </a:cubicBezTo>
                  <a:lnTo>
                    <a:pt x="1" y="4113"/>
                  </a:lnTo>
                  <a:cubicBezTo>
                    <a:pt x="393" y="4247"/>
                    <a:pt x="1000" y="4354"/>
                    <a:pt x="1446" y="4354"/>
                  </a:cubicBezTo>
                  <a:cubicBezTo>
                    <a:pt x="2713" y="4354"/>
                    <a:pt x="2963" y="3854"/>
                    <a:pt x="2963" y="3051"/>
                  </a:cubicBezTo>
                  <a:cubicBezTo>
                    <a:pt x="2963" y="2186"/>
                    <a:pt x="2847" y="2034"/>
                    <a:pt x="1678" y="1722"/>
                  </a:cubicBezTo>
                  <a:cubicBezTo>
                    <a:pt x="1107" y="1579"/>
                    <a:pt x="1089" y="1552"/>
                    <a:pt x="1089" y="1213"/>
                  </a:cubicBezTo>
                  <a:cubicBezTo>
                    <a:pt x="1089" y="955"/>
                    <a:pt x="1161" y="857"/>
                    <a:pt x="1616" y="857"/>
                  </a:cubicBezTo>
                  <a:cubicBezTo>
                    <a:pt x="1946" y="857"/>
                    <a:pt x="2454" y="919"/>
                    <a:pt x="2766" y="973"/>
                  </a:cubicBezTo>
                  <a:lnTo>
                    <a:pt x="2873" y="143"/>
                  </a:lnTo>
                  <a:cubicBezTo>
                    <a:pt x="2508" y="45"/>
                    <a:pt x="2008" y="0"/>
                    <a:pt x="161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35"/>
            <p:cNvSpPr/>
            <p:nvPr/>
          </p:nvSpPr>
          <p:spPr>
            <a:xfrm>
              <a:off x="12311707" y="1453534"/>
              <a:ext cx="89945" cy="357472"/>
            </a:xfrm>
            <a:custGeom>
              <a:avLst/>
              <a:gdLst/>
              <a:ahLst/>
              <a:cxnLst/>
              <a:rect l="l" t="t" r="r" b="b"/>
              <a:pathLst>
                <a:path w="1053" h="4185" extrusionOk="0">
                  <a:moveTo>
                    <a:pt x="0" y="0"/>
                  </a:moveTo>
                  <a:lnTo>
                    <a:pt x="0" y="4184"/>
                  </a:lnTo>
                  <a:lnTo>
                    <a:pt x="1053" y="4184"/>
                  </a:lnTo>
                  <a:lnTo>
                    <a:pt x="105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35"/>
            <p:cNvSpPr/>
            <p:nvPr/>
          </p:nvSpPr>
          <p:spPr>
            <a:xfrm>
              <a:off x="12311707" y="1299611"/>
              <a:ext cx="89945" cy="103697"/>
            </a:xfrm>
            <a:custGeom>
              <a:avLst/>
              <a:gdLst/>
              <a:ahLst/>
              <a:cxnLst/>
              <a:rect l="l" t="t" r="r" b="b"/>
              <a:pathLst>
                <a:path w="1053" h="1214" extrusionOk="0">
                  <a:moveTo>
                    <a:pt x="0" y="0"/>
                  </a:moveTo>
                  <a:lnTo>
                    <a:pt x="0" y="1214"/>
                  </a:lnTo>
                  <a:lnTo>
                    <a:pt x="1053" y="1214"/>
                  </a:lnTo>
                  <a:lnTo>
                    <a:pt x="105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35"/>
            <p:cNvSpPr/>
            <p:nvPr/>
          </p:nvSpPr>
          <p:spPr>
            <a:xfrm>
              <a:off x="12464092" y="1314816"/>
              <a:ext cx="306393" cy="503792"/>
            </a:xfrm>
            <a:custGeom>
              <a:avLst/>
              <a:gdLst/>
              <a:ahLst/>
              <a:cxnLst/>
              <a:rect l="l" t="t" r="r" b="b"/>
              <a:pathLst>
                <a:path w="3587" h="5898" extrusionOk="0">
                  <a:moveTo>
                    <a:pt x="2034" y="1"/>
                  </a:moveTo>
                  <a:cubicBezTo>
                    <a:pt x="607" y="1"/>
                    <a:pt x="0" y="616"/>
                    <a:pt x="0" y="1660"/>
                  </a:cubicBezTo>
                  <a:lnTo>
                    <a:pt x="0" y="4238"/>
                  </a:lnTo>
                  <a:cubicBezTo>
                    <a:pt x="0" y="5291"/>
                    <a:pt x="607" y="5898"/>
                    <a:pt x="2034" y="5898"/>
                  </a:cubicBezTo>
                  <a:cubicBezTo>
                    <a:pt x="2569" y="5898"/>
                    <a:pt x="3114" y="5826"/>
                    <a:pt x="3586" y="5710"/>
                  </a:cubicBezTo>
                  <a:lnTo>
                    <a:pt x="3471" y="4774"/>
                  </a:lnTo>
                  <a:cubicBezTo>
                    <a:pt x="3007" y="4854"/>
                    <a:pt x="2462" y="4916"/>
                    <a:pt x="2070" y="4916"/>
                  </a:cubicBezTo>
                  <a:cubicBezTo>
                    <a:pt x="1321" y="4916"/>
                    <a:pt x="1080" y="4658"/>
                    <a:pt x="1080" y="4051"/>
                  </a:cubicBezTo>
                  <a:lnTo>
                    <a:pt x="1080" y="1847"/>
                  </a:lnTo>
                  <a:cubicBezTo>
                    <a:pt x="1080" y="1241"/>
                    <a:pt x="1321" y="982"/>
                    <a:pt x="2070" y="982"/>
                  </a:cubicBezTo>
                  <a:cubicBezTo>
                    <a:pt x="2462" y="982"/>
                    <a:pt x="3007" y="1045"/>
                    <a:pt x="3471" y="1125"/>
                  </a:cubicBezTo>
                  <a:lnTo>
                    <a:pt x="3586" y="188"/>
                  </a:lnTo>
                  <a:cubicBezTo>
                    <a:pt x="3114" y="72"/>
                    <a:pt x="2569" y="1"/>
                    <a:pt x="20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35"/>
            <p:cNvSpPr/>
            <p:nvPr/>
          </p:nvSpPr>
          <p:spPr>
            <a:xfrm>
              <a:off x="12798587" y="1446700"/>
              <a:ext cx="311005" cy="371908"/>
            </a:xfrm>
            <a:custGeom>
              <a:avLst/>
              <a:gdLst/>
              <a:ahLst/>
              <a:cxnLst/>
              <a:rect l="l" t="t" r="r" b="b"/>
              <a:pathLst>
                <a:path w="3641" h="4354" extrusionOk="0">
                  <a:moveTo>
                    <a:pt x="1820" y="4354"/>
                  </a:moveTo>
                  <a:cubicBezTo>
                    <a:pt x="384" y="4354"/>
                    <a:pt x="1" y="3560"/>
                    <a:pt x="1" y="2703"/>
                  </a:cubicBezTo>
                  <a:lnTo>
                    <a:pt x="1" y="1651"/>
                  </a:lnTo>
                  <a:cubicBezTo>
                    <a:pt x="1" y="785"/>
                    <a:pt x="384" y="0"/>
                    <a:pt x="1820" y="0"/>
                  </a:cubicBezTo>
                  <a:cubicBezTo>
                    <a:pt x="3257" y="0"/>
                    <a:pt x="3640" y="785"/>
                    <a:pt x="3640" y="1651"/>
                  </a:cubicBezTo>
                  <a:lnTo>
                    <a:pt x="3640" y="2703"/>
                  </a:lnTo>
                  <a:cubicBezTo>
                    <a:pt x="3640" y="3560"/>
                    <a:pt x="3257" y="4354"/>
                    <a:pt x="1820" y="4354"/>
                  </a:cubicBezTo>
                  <a:close/>
                  <a:moveTo>
                    <a:pt x="1820" y="892"/>
                  </a:moveTo>
                  <a:cubicBezTo>
                    <a:pt x="1267" y="892"/>
                    <a:pt x="1053" y="1142"/>
                    <a:pt x="1053" y="1615"/>
                  </a:cubicBezTo>
                  <a:lnTo>
                    <a:pt x="1053" y="2739"/>
                  </a:lnTo>
                  <a:cubicBezTo>
                    <a:pt x="1053" y="3212"/>
                    <a:pt x="1267" y="3462"/>
                    <a:pt x="1820" y="3462"/>
                  </a:cubicBezTo>
                  <a:cubicBezTo>
                    <a:pt x="2382" y="3462"/>
                    <a:pt x="2597" y="3212"/>
                    <a:pt x="2597" y="2739"/>
                  </a:cubicBezTo>
                  <a:lnTo>
                    <a:pt x="2597" y="1615"/>
                  </a:lnTo>
                  <a:cubicBezTo>
                    <a:pt x="2597" y="1142"/>
                    <a:pt x="2382" y="892"/>
                    <a:pt x="1820" y="89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35"/>
            <p:cNvSpPr/>
            <p:nvPr/>
          </p:nvSpPr>
          <p:spPr>
            <a:xfrm>
              <a:off x="13163577" y="1446700"/>
              <a:ext cx="184502" cy="364306"/>
            </a:xfrm>
            <a:custGeom>
              <a:avLst/>
              <a:gdLst/>
              <a:ahLst/>
              <a:cxnLst/>
              <a:rect l="l" t="t" r="r" b="b"/>
              <a:pathLst>
                <a:path w="2160" h="4265" extrusionOk="0">
                  <a:moveTo>
                    <a:pt x="2053" y="0"/>
                  </a:moveTo>
                  <a:cubicBezTo>
                    <a:pt x="1687" y="98"/>
                    <a:pt x="1187" y="393"/>
                    <a:pt x="955" y="544"/>
                  </a:cubicBezTo>
                  <a:lnTo>
                    <a:pt x="884" y="80"/>
                  </a:lnTo>
                  <a:lnTo>
                    <a:pt x="1" y="80"/>
                  </a:lnTo>
                  <a:lnTo>
                    <a:pt x="1" y="4264"/>
                  </a:lnTo>
                  <a:lnTo>
                    <a:pt x="1044" y="4264"/>
                  </a:lnTo>
                  <a:lnTo>
                    <a:pt x="1044" y="1570"/>
                  </a:lnTo>
                  <a:cubicBezTo>
                    <a:pt x="1428" y="1329"/>
                    <a:pt x="1749" y="1142"/>
                    <a:pt x="2160" y="955"/>
                  </a:cubicBezTo>
                  <a:lnTo>
                    <a:pt x="205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35"/>
            <p:cNvSpPr/>
            <p:nvPr/>
          </p:nvSpPr>
          <p:spPr>
            <a:xfrm>
              <a:off x="13383781" y="1446700"/>
              <a:ext cx="303403" cy="521303"/>
            </a:xfrm>
            <a:custGeom>
              <a:avLst/>
              <a:gdLst/>
              <a:ahLst/>
              <a:cxnLst/>
              <a:rect l="l" t="t" r="r" b="b"/>
              <a:pathLst>
                <a:path w="3552" h="6103" extrusionOk="0">
                  <a:moveTo>
                    <a:pt x="3551" y="2873"/>
                  </a:moveTo>
                  <a:cubicBezTo>
                    <a:pt x="3551" y="3801"/>
                    <a:pt x="3141" y="4354"/>
                    <a:pt x="2169" y="4354"/>
                  </a:cubicBezTo>
                  <a:cubicBezTo>
                    <a:pt x="1803" y="4354"/>
                    <a:pt x="1375" y="4300"/>
                    <a:pt x="1054" y="4229"/>
                  </a:cubicBezTo>
                  <a:lnTo>
                    <a:pt x="1054" y="5959"/>
                  </a:lnTo>
                  <a:lnTo>
                    <a:pt x="1" y="6102"/>
                  </a:lnTo>
                  <a:lnTo>
                    <a:pt x="1" y="80"/>
                  </a:lnTo>
                  <a:lnTo>
                    <a:pt x="839" y="80"/>
                  </a:lnTo>
                  <a:lnTo>
                    <a:pt x="938" y="437"/>
                  </a:lnTo>
                  <a:cubicBezTo>
                    <a:pt x="1312" y="170"/>
                    <a:pt x="1741" y="0"/>
                    <a:pt x="2267" y="0"/>
                  </a:cubicBezTo>
                  <a:cubicBezTo>
                    <a:pt x="3105" y="0"/>
                    <a:pt x="3551" y="491"/>
                    <a:pt x="3551" y="1445"/>
                  </a:cubicBezTo>
                  <a:close/>
                  <a:moveTo>
                    <a:pt x="1054" y="3346"/>
                  </a:moveTo>
                  <a:cubicBezTo>
                    <a:pt x="1330" y="3408"/>
                    <a:pt x="1678" y="3462"/>
                    <a:pt x="1981" y="3462"/>
                  </a:cubicBezTo>
                  <a:cubicBezTo>
                    <a:pt x="2356" y="3462"/>
                    <a:pt x="2508" y="3283"/>
                    <a:pt x="2508" y="2899"/>
                  </a:cubicBezTo>
                  <a:lnTo>
                    <a:pt x="2508" y="1419"/>
                  </a:lnTo>
                  <a:cubicBezTo>
                    <a:pt x="2508" y="1080"/>
                    <a:pt x="2374" y="892"/>
                    <a:pt x="1990" y="892"/>
                  </a:cubicBezTo>
                  <a:cubicBezTo>
                    <a:pt x="1642" y="892"/>
                    <a:pt x="1277" y="1062"/>
                    <a:pt x="1054" y="126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35"/>
            <p:cNvSpPr/>
            <p:nvPr/>
          </p:nvSpPr>
          <p:spPr>
            <a:xfrm>
              <a:off x="9845790" y="1124335"/>
              <a:ext cx="352860" cy="768928"/>
            </a:xfrm>
            <a:custGeom>
              <a:avLst/>
              <a:gdLst/>
              <a:ahLst/>
              <a:cxnLst/>
              <a:rect l="l" t="t" r="r" b="b"/>
              <a:pathLst>
                <a:path w="4131" h="9002" extrusionOk="0">
                  <a:moveTo>
                    <a:pt x="4131" y="1"/>
                  </a:moveTo>
                  <a:lnTo>
                    <a:pt x="1" y="2382"/>
                  </a:lnTo>
                  <a:lnTo>
                    <a:pt x="1" y="8110"/>
                  </a:lnTo>
                  <a:lnTo>
                    <a:pt x="1544" y="9002"/>
                  </a:lnTo>
                  <a:lnTo>
                    <a:pt x="1544" y="3284"/>
                  </a:lnTo>
                  <a:lnTo>
                    <a:pt x="4131" y="1794"/>
                  </a:lnTo>
                  <a:lnTo>
                    <a:pt x="413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35"/>
            <p:cNvSpPr/>
            <p:nvPr/>
          </p:nvSpPr>
          <p:spPr>
            <a:xfrm>
              <a:off x="10065996" y="1124335"/>
              <a:ext cx="405477" cy="896200"/>
            </a:xfrm>
            <a:custGeom>
              <a:avLst/>
              <a:gdLst/>
              <a:ahLst/>
              <a:cxnLst/>
              <a:rect l="l" t="t" r="r" b="b"/>
              <a:pathLst>
                <a:path w="4747" h="10492" extrusionOk="0">
                  <a:moveTo>
                    <a:pt x="3194" y="1"/>
                  </a:moveTo>
                  <a:lnTo>
                    <a:pt x="3194" y="4559"/>
                  </a:lnTo>
                  <a:lnTo>
                    <a:pt x="1553" y="4559"/>
                  </a:lnTo>
                  <a:lnTo>
                    <a:pt x="1553" y="2864"/>
                  </a:lnTo>
                  <a:lnTo>
                    <a:pt x="1" y="3756"/>
                  </a:lnTo>
                  <a:lnTo>
                    <a:pt x="1" y="9600"/>
                  </a:lnTo>
                  <a:lnTo>
                    <a:pt x="1553" y="10492"/>
                  </a:lnTo>
                  <a:lnTo>
                    <a:pt x="1553" y="5951"/>
                  </a:lnTo>
                  <a:lnTo>
                    <a:pt x="3194" y="5951"/>
                  </a:lnTo>
                  <a:lnTo>
                    <a:pt x="3194" y="7637"/>
                  </a:lnTo>
                  <a:lnTo>
                    <a:pt x="4747" y="6745"/>
                  </a:lnTo>
                  <a:lnTo>
                    <a:pt x="4747" y="902"/>
                  </a:lnTo>
                  <a:lnTo>
                    <a:pt x="319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35"/>
            <p:cNvSpPr/>
            <p:nvPr/>
          </p:nvSpPr>
          <p:spPr>
            <a:xfrm>
              <a:off x="10338819" y="1251607"/>
              <a:ext cx="352860" cy="769697"/>
            </a:xfrm>
            <a:custGeom>
              <a:avLst/>
              <a:gdLst/>
              <a:ahLst/>
              <a:cxnLst/>
              <a:rect l="l" t="t" r="r" b="b"/>
              <a:pathLst>
                <a:path w="4131" h="9011" extrusionOk="0">
                  <a:moveTo>
                    <a:pt x="2579" y="0"/>
                  </a:moveTo>
                  <a:lnTo>
                    <a:pt x="2579" y="5728"/>
                  </a:lnTo>
                  <a:lnTo>
                    <a:pt x="0" y="7217"/>
                  </a:lnTo>
                  <a:lnTo>
                    <a:pt x="0" y="9011"/>
                  </a:lnTo>
                  <a:lnTo>
                    <a:pt x="4131" y="6620"/>
                  </a:lnTo>
                  <a:lnTo>
                    <a:pt x="4131" y="901"/>
                  </a:lnTo>
                  <a:lnTo>
                    <a:pt x="257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01 Main Title - Nomad">
  <p:cSld name="Main Title_1_2">
    <p:spTree>
      <p:nvGrpSpPr>
        <p:cNvPr id="1" name="Shape 991"/>
        <p:cNvGrpSpPr/>
        <p:nvPr/>
      </p:nvGrpSpPr>
      <p:grpSpPr>
        <a:xfrm>
          <a:off x="0" y="0"/>
          <a:ext cx="0" cy="0"/>
          <a:chOff x="0" y="0"/>
          <a:chExt cx="0" cy="0"/>
        </a:xfrm>
      </p:grpSpPr>
      <p:pic>
        <p:nvPicPr>
          <p:cNvPr id="992" name="Google Shape;992;p36"/>
          <p:cNvPicPr preferRelativeResize="0"/>
          <p:nvPr/>
        </p:nvPicPr>
        <p:blipFill rotWithShape="1">
          <a:blip r:embed="rId2">
            <a:alphaModFix/>
          </a:blip>
          <a:srcRect/>
          <a:stretch/>
        </p:blipFill>
        <p:spPr>
          <a:xfrm>
            <a:off x="0" y="-13"/>
            <a:ext cx="24371801" cy="13709141"/>
          </a:xfrm>
          <a:prstGeom prst="rect">
            <a:avLst/>
          </a:prstGeom>
          <a:noFill/>
          <a:ln>
            <a:noFill/>
          </a:ln>
        </p:spPr>
      </p:pic>
      <p:cxnSp>
        <p:nvCxnSpPr>
          <p:cNvPr id="993" name="Google Shape;993;p36"/>
          <p:cNvCxnSpPr/>
          <p:nvPr/>
        </p:nvCxnSpPr>
        <p:spPr>
          <a:xfrm>
            <a:off x="8424945" y="1513050"/>
            <a:ext cx="0" cy="10689900"/>
          </a:xfrm>
          <a:prstGeom prst="straightConnector1">
            <a:avLst/>
          </a:prstGeom>
          <a:noFill/>
          <a:ln w="19050" cap="flat" cmpd="sng">
            <a:solidFill>
              <a:srgbClr val="4E515D"/>
            </a:solidFill>
            <a:prstDash val="solid"/>
            <a:round/>
            <a:headEnd type="none" w="sm" len="sm"/>
            <a:tailEnd type="none" w="sm" len="sm"/>
          </a:ln>
        </p:spPr>
      </p:cxnSp>
      <p:grpSp>
        <p:nvGrpSpPr>
          <p:cNvPr id="994" name="Google Shape;994;p36"/>
          <p:cNvGrpSpPr/>
          <p:nvPr/>
        </p:nvGrpSpPr>
        <p:grpSpPr>
          <a:xfrm>
            <a:off x="9632120" y="1586696"/>
            <a:ext cx="2910260" cy="852040"/>
            <a:chOff x="11667745" y="2726084"/>
            <a:chExt cx="2910260" cy="852040"/>
          </a:xfrm>
        </p:grpSpPr>
        <p:sp>
          <p:nvSpPr>
            <p:cNvPr id="995" name="Google Shape;995;p36"/>
            <p:cNvSpPr/>
            <p:nvPr/>
          </p:nvSpPr>
          <p:spPr>
            <a:xfrm>
              <a:off x="12706422" y="2900592"/>
              <a:ext cx="1871583" cy="479363"/>
            </a:xfrm>
            <a:custGeom>
              <a:avLst/>
              <a:gdLst/>
              <a:ahLst/>
              <a:cxnLst/>
              <a:rect l="l" t="t" r="r" b="b"/>
              <a:pathLst>
                <a:path w="21911" h="5612" extrusionOk="0">
                  <a:moveTo>
                    <a:pt x="20947" y="2543"/>
                  </a:moveTo>
                  <a:cubicBezTo>
                    <a:pt x="20697" y="2489"/>
                    <a:pt x="20376" y="2445"/>
                    <a:pt x="20099" y="2445"/>
                  </a:cubicBezTo>
                  <a:cubicBezTo>
                    <a:pt x="19751" y="2445"/>
                    <a:pt x="19617" y="2605"/>
                    <a:pt x="19617" y="2953"/>
                  </a:cubicBezTo>
                  <a:lnTo>
                    <a:pt x="19617" y="4309"/>
                  </a:lnTo>
                  <a:cubicBezTo>
                    <a:pt x="19617" y="4621"/>
                    <a:pt x="19733" y="4800"/>
                    <a:pt x="20090" y="4800"/>
                  </a:cubicBezTo>
                  <a:cubicBezTo>
                    <a:pt x="20403" y="4800"/>
                    <a:pt x="20742" y="4639"/>
                    <a:pt x="20947" y="4452"/>
                  </a:cubicBezTo>
                  <a:close/>
                  <a:moveTo>
                    <a:pt x="18663" y="2980"/>
                  </a:moveTo>
                  <a:cubicBezTo>
                    <a:pt x="18663" y="2133"/>
                    <a:pt x="19038" y="1624"/>
                    <a:pt x="19921" y="1624"/>
                  </a:cubicBezTo>
                  <a:cubicBezTo>
                    <a:pt x="20260" y="1624"/>
                    <a:pt x="20652" y="1669"/>
                    <a:pt x="20947" y="1731"/>
                  </a:cubicBezTo>
                  <a:lnTo>
                    <a:pt x="20947" y="134"/>
                  </a:lnTo>
                  <a:lnTo>
                    <a:pt x="21910" y="0"/>
                  </a:lnTo>
                  <a:lnTo>
                    <a:pt x="21910" y="5540"/>
                  </a:lnTo>
                  <a:lnTo>
                    <a:pt x="21143" y="5540"/>
                  </a:lnTo>
                  <a:lnTo>
                    <a:pt x="21045" y="5210"/>
                  </a:lnTo>
                  <a:cubicBezTo>
                    <a:pt x="20715" y="5460"/>
                    <a:pt x="20322" y="5612"/>
                    <a:pt x="19841" y="5612"/>
                  </a:cubicBezTo>
                  <a:cubicBezTo>
                    <a:pt x="19064" y="5612"/>
                    <a:pt x="18663" y="5157"/>
                    <a:pt x="18663" y="4282"/>
                  </a:cubicBezTo>
                  <a:close/>
                  <a:moveTo>
                    <a:pt x="17111" y="4086"/>
                  </a:moveTo>
                  <a:lnTo>
                    <a:pt x="16406" y="4086"/>
                  </a:lnTo>
                  <a:cubicBezTo>
                    <a:pt x="16085" y="4086"/>
                    <a:pt x="16004" y="4175"/>
                    <a:pt x="16004" y="4470"/>
                  </a:cubicBezTo>
                  <a:cubicBezTo>
                    <a:pt x="16004" y="4737"/>
                    <a:pt x="16085" y="4853"/>
                    <a:pt x="16388" y="4853"/>
                  </a:cubicBezTo>
                  <a:cubicBezTo>
                    <a:pt x="16674" y="4853"/>
                    <a:pt x="16932" y="4755"/>
                    <a:pt x="17111" y="4657"/>
                  </a:cubicBezTo>
                  <a:close/>
                  <a:moveTo>
                    <a:pt x="18065" y="5540"/>
                  </a:moveTo>
                  <a:lnTo>
                    <a:pt x="17280" y="5540"/>
                  </a:lnTo>
                  <a:lnTo>
                    <a:pt x="17209" y="5273"/>
                  </a:lnTo>
                  <a:cubicBezTo>
                    <a:pt x="16870" y="5505"/>
                    <a:pt x="16459" y="5612"/>
                    <a:pt x="16076" y="5612"/>
                  </a:cubicBezTo>
                  <a:cubicBezTo>
                    <a:pt x="15371" y="5612"/>
                    <a:pt x="15077" y="5139"/>
                    <a:pt x="15077" y="4470"/>
                  </a:cubicBezTo>
                  <a:cubicBezTo>
                    <a:pt x="15077" y="3694"/>
                    <a:pt x="15416" y="3399"/>
                    <a:pt x="16192" y="3399"/>
                  </a:cubicBezTo>
                  <a:lnTo>
                    <a:pt x="17111" y="3399"/>
                  </a:lnTo>
                  <a:lnTo>
                    <a:pt x="17111" y="2998"/>
                  </a:lnTo>
                  <a:cubicBezTo>
                    <a:pt x="17111" y="2570"/>
                    <a:pt x="16995" y="2418"/>
                    <a:pt x="16379" y="2418"/>
                  </a:cubicBezTo>
                  <a:cubicBezTo>
                    <a:pt x="16031" y="2418"/>
                    <a:pt x="15657" y="2463"/>
                    <a:pt x="15318" y="2534"/>
                  </a:cubicBezTo>
                  <a:lnTo>
                    <a:pt x="15202" y="1802"/>
                  </a:lnTo>
                  <a:cubicBezTo>
                    <a:pt x="15558" y="1695"/>
                    <a:pt x="16085" y="1624"/>
                    <a:pt x="16513" y="1624"/>
                  </a:cubicBezTo>
                  <a:cubicBezTo>
                    <a:pt x="17717" y="1624"/>
                    <a:pt x="18065" y="2052"/>
                    <a:pt x="18065" y="3007"/>
                  </a:cubicBezTo>
                  <a:close/>
                  <a:moveTo>
                    <a:pt x="11223" y="5540"/>
                  </a:moveTo>
                  <a:lnTo>
                    <a:pt x="11223" y="2864"/>
                  </a:lnTo>
                  <a:cubicBezTo>
                    <a:pt x="11223" y="2659"/>
                    <a:pt x="11134" y="2552"/>
                    <a:pt x="10911" y="2552"/>
                  </a:cubicBezTo>
                  <a:cubicBezTo>
                    <a:pt x="10679" y="2552"/>
                    <a:pt x="10259" y="2695"/>
                    <a:pt x="9911" y="2873"/>
                  </a:cubicBezTo>
                  <a:lnTo>
                    <a:pt x="9911" y="5540"/>
                  </a:lnTo>
                  <a:lnTo>
                    <a:pt x="8957" y="5540"/>
                  </a:lnTo>
                  <a:lnTo>
                    <a:pt x="8957" y="1704"/>
                  </a:lnTo>
                  <a:lnTo>
                    <a:pt x="9688" y="1704"/>
                  </a:lnTo>
                  <a:lnTo>
                    <a:pt x="9778" y="2025"/>
                  </a:lnTo>
                  <a:cubicBezTo>
                    <a:pt x="10259" y="1794"/>
                    <a:pt x="10866" y="1624"/>
                    <a:pt x="11312" y="1624"/>
                  </a:cubicBezTo>
                  <a:cubicBezTo>
                    <a:pt x="11687" y="1624"/>
                    <a:pt x="11910" y="1776"/>
                    <a:pt x="12035" y="2034"/>
                  </a:cubicBezTo>
                  <a:cubicBezTo>
                    <a:pt x="12498" y="1802"/>
                    <a:pt x="13114" y="1624"/>
                    <a:pt x="13578" y="1624"/>
                  </a:cubicBezTo>
                  <a:cubicBezTo>
                    <a:pt x="14220" y="1624"/>
                    <a:pt x="14443" y="2070"/>
                    <a:pt x="14443" y="2757"/>
                  </a:cubicBezTo>
                  <a:lnTo>
                    <a:pt x="14443" y="5540"/>
                  </a:lnTo>
                  <a:lnTo>
                    <a:pt x="13489" y="5540"/>
                  </a:lnTo>
                  <a:lnTo>
                    <a:pt x="13489" y="2864"/>
                  </a:lnTo>
                  <a:cubicBezTo>
                    <a:pt x="13489" y="2659"/>
                    <a:pt x="13400" y="2552"/>
                    <a:pt x="13176" y="2552"/>
                  </a:cubicBezTo>
                  <a:cubicBezTo>
                    <a:pt x="12945" y="2552"/>
                    <a:pt x="12481" y="2703"/>
                    <a:pt x="12177" y="2873"/>
                  </a:cubicBezTo>
                  <a:lnTo>
                    <a:pt x="12177" y="5540"/>
                  </a:lnTo>
                  <a:close/>
                  <a:moveTo>
                    <a:pt x="6637" y="2445"/>
                  </a:moveTo>
                  <a:cubicBezTo>
                    <a:pt x="6129" y="2445"/>
                    <a:pt x="5933" y="2668"/>
                    <a:pt x="5933" y="3105"/>
                  </a:cubicBezTo>
                  <a:lnTo>
                    <a:pt x="5933" y="4140"/>
                  </a:lnTo>
                  <a:cubicBezTo>
                    <a:pt x="5933" y="4568"/>
                    <a:pt x="6129" y="4800"/>
                    <a:pt x="6637" y="4800"/>
                  </a:cubicBezTo>
                  <a:cubicBezTo>
                    <a:pt x="7146" y="4800"/>
                    <a:pt x="7342" y="4568"/>
                    <a:pt x="7342" y="4140"/>
                  </a:cubicBezTo>
                  <a:lnTo>
                    <a:pt x="7342" y="3105"/>
                  </a:lnTo>
                  <a:cubicBezTo>
                    <a:pt x="7342" y="2668"/>
                    <a:pt x="7146" y="2445"/>
                    <a:pt x="6637" y="2445"/>
                  </a:cubicBezTo>
                  <a:close/>
                  <a:moveTo>
                    <a:pt x="6637" y="5612"/>
                  </a:moveTo>
                  <a:cubicBezTo>
                    <a:pt x="5326" y="5612"/>
                    <a:pt x="4969" y="4889"/>
                    <a:pt x="4969" y="4104"/>
                  </a:cubicBezTo>
                  <a:lnTo>
                    <a:pt x="4969" y="3132"/>
                  </a:lnTo>
                  <a:cubicBezTo>
                    <a:pt x="4969" y="2347"/>
                    <a:pt x="5326" y="1624"/>
                    <a:pt x="6637" y="1624"/>
                  </a:cubicBezTo>
                  <a:cubicBezTo>
                    <a:pt x="7949" y="1624"/>
                    <a:pt x="8306" y="2347"/>
                    <a:pt x="8306" y="3132"/>
                  </a:cubicBezTo>
                  <a:lnTo>
                    <a:pt x="8306" y="4104"/>
                  </a:lnTo>
                  <a:cubicBezTo>
                    <a:pt x="8306" y="4889"/>
                    <a:pt x="7949" y="5612"/>
                    <a:pt x="6637" y="5612"/>
                  </a:cubicBezTo>
                  <a:close/>
                  <a:moveTo>
                    <a:pt x="964" y="1562"/>
                  </a:moveTo>
                  <a:lnTo>
                    <a:pt x="964" y="5540"/>
                  </a:lnTo>
                  <a:lnTo>
                    <a:pt x="0" y="5540"/>
                  </a:lnTo>
                  <a:lnTo>
                    <a:pt x="0" y="295"/>
                  </a:lnTo>
                  <a:lnTo>
                    <a:pt x="1320" y="295"/>
                  </a:lnTo>
                  <a:lnTo>
                    <a:pt x="3310" y="4274"/>
                  </a:lnTo>
                  <a:lnTo>
                    <a:pt x="3310" y="295"/>
                  </a:lnTo>
                  <a:lnTo>
                    <a:pt x="4273" y="295"/>
                  </a:lnTo>
                  <a:lnTo>
                    <a:pt x="4273" y="5540"/>
                  </a:lnTo>
                  <a:lnTo>
                    <a:pt x="2953" y="554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36"/>
            <p:cNvSpPr/>
            <p:nvPr/>
          </p:nvSpPr>
          <p:spPr>
            <a:xfrm>
              <a:off x="12038884" y="2939457"/>
              <a:ext cx="371908" cy="638667"/>
            </a:xfrm>
            <a:custGeom>
              <a:avLst/>
              <a:gdLst/>
              <a:ahLst/>
              <a:cxnLst/>
              <a:rect l="l" t="t" r="r" b="b"/>
              <a:pathLst>
                <a:path w="4354" h="7477" extrusionOk="0">
                  <a:moveTo>
                    <a:pt x="1954" y="1339"/>
                  </a:moveTo>
                  <a:lnTo>
                    <a:pt x="1954" y="2989"/>
                  </a:lnTo>
                  <a:lnTo>
                    <a:pt x="803" y="3658"/>
                  </a:lnTo>
                  <a:lnTo>
                    <a:pt x="0" y="3158"/>
                  </a:lnTo>
                  <a:lnTo>
                    <a:pt x="0" y="7476"/>
                  </a:lnTo>
                  <a:lnTo>
                    <a:pt x="27" y="7476"/>
                  </a:lnTo>
                  <a:lnTo>
                    <a:pt x="4354" y="4987"/>
                  </a:lnTo>
                  <a:lnTo>
                    <a:pt x="4354" y="0"/>
                  </a:lnTo>
                  <a:lnTo>
                    <a:pt x="4273" y="0"/>
                  </a:lnTo>
                  <a:close/>
                </a:path>
              </a:pathLst>
            </a:custGeom>
            <a:solidFill>
              <a:srgbClr val="1F99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36"/>
            <p:cNvSpPr/>
            <p:nvPr/>
          </p:nvSpPr>
          <p:spPr>
            <a:xfrm>
              <a:off x="11667745" y="2726084"/>
              <a:ext cx="743047" cy="397875"/>
            </a:xfrm>
            <a:custGeom>
              <a:avLst/>
              <a:gdLst/>
              <a:ahLst/>
              <a:cxnLst/>
              <a:rect l="l" t="t" r="r" b="b"/>
              <a:pathLst>
                <a:path w="8699" h="4658" extrusionOk="0">
                  <a:moveTo>
                    <a:pt x="4310" y="1"/>
                  </a:moveTo>
                  <a:lnTo>
                    <a:pt x="1" y="2498"/>
                  </a:lnTo>
                  <a:lnTo>
                    <a:pt x="2909" y="4211"/>
                  </a:lnTo>
                  <a:lnTo>
                    <a:pt x="3498" y="3854"/>
                  </a:lnTo>
                  <a:lnTo>
                    <a:pt x="4925" y="4657"/>
                  </a:lnTo>
                  <a:lnTo>
                    <a:pt x="4925" y="2989"/>
                  </a:lnTo>
                  <a:lnTo>
                    <a:pt x="6299" y="2168"/>
                  </a:lnTo>
                  <a:lnTo>
                    <a:pt x="6299" y="3837"/>
                  </a:lnTo>
                  <a:lnTo>
                    <a:pt x="8699" y="2498"/>
                  </a:lnTo>
                  <a:lnTo>
                    <a:pt x="8699" y="2489"/>
                  </a:lnTo>
                  <a:close/>
                </a:path>
              </a:pathLst>
            </a:custGeom>
            <a:solidFill>
              <a:srgbClr val="00B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36"/>
            <p:cNvSpPr/>
            <p:nvPr/>
          </p:nvSpPr>
          <p:spPr>
            <a:xfrm>
              <a:off x="11667745" y="2939457"/>
              <a:ext cx="371224" cy="638667"/>
            </a:xfrm>
            <a:custGeom>
              <a:avLst/>
              <a:gdLst/>
              <a:ahLst/>
              <a:cxnLst/>
              <a:rect l="l" t="t" r="r" b="b"/>
              <a:pathLst>
                <a:path w="4346" h="7477" extrusionOk="0">
                  <a:moveTo>
                    <a:pt x="3765" y="2828"/>
                  </a:moveTo>
                  <a:lnTo>
                    <a:pt x="3765" y="4488"/>
                  </a:lnTo>
                  <a:lnTo>
                    <a:pt x="2463" y="5317"/>
                  </a:lnTo>
                  <a:lnTo>
                    <a:pt x="2463" y="1990"/>
                  </a:lnTo>
                  <a:lnTo>
                    <a:pt x="2963" y="1686"/>
                  </a:lnTo>
                  <a:lnTo>
                    <a:pt x="19" y="0"/>
                  </a:lnTo>
                  <a:lnTo>
                    <a:pt x="1" y="0"/>
                  </a:lnTo>
                  <a:lnTo>
                    <a:pt x="1" y="4987"/>
                  </a:lnTo>
                  <a:lnTo>
                    <a:pt x="4345" y="7476"/>
                  </a:lnTo>
                  <a:lnTo>
                    <a:pt x="4345" y="3158"/>
                  </a:lnTo>
                  <a:close/>
                </a:path>
              </a:pathLst>
            </a:custGeom>
            <a:solidFill>
              <a:srgbClr val="00B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999" name="Google Shape;999;p36"/>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1000" name="Google Shape;1000;p36"/>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4E515D"/>
                </a:solidFill>
                <a:latin typeface="Open Sans"/>
                <a:ea typeface="Open Sans"/>
                <a:cs typeface="Open Sans"/>
                <a:sym typeface="Open Sans"/>
              </a:rPr>
              <a:t>© 2018 HashiCorp</a:t>
            </a:r>
            <a:endParaRPr sz="1700" b="0" i="0" u="none" strike="noStrike" cap="none">
              <a:solidFill>
                <a:srgbClr val="4E515D"/>
              </a:solidFill>
              <a:latin typeface="Open Sans"/>
              <a:ea typeface="Open Sans"/>
              <a:cs typeface="Open Sans"/>
              <a:sym typeface="Open Sans"/>
            </a:endParaRPr>
          </a:p>
        </p:txBody>
      </p:sp>
      <p:sp>
        <p:nvSpPr>
          <p:cNvPr id="1001" name="Google Shape;1001;p36"/>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1002" name="Google Shape;1002;p36"/>
          <p:cNvSpPr txBox="1">
            <a:spLocks noGrp="1"/>
          </p:cNvSpPr>
          <p:nvPr>
            <p:ph type="title"/>
          </p:nvPr>
        </p:nvSpPr>
        <p:spPr>
          <a:xfrm>
            <a:off x="9637175" y="3126475"/>
            <a:ext cx="13069200" cy="59601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9600"/>
              <a:buFont typeface="Arial"/>
              <a:buNone/>
              <a:defRPr sz="9600" b="1"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36"/>
          <p:cNvSpPr txBox="1">
            <a:spLocks noGrp="1"/>
          </p:cNvSpPr>
          <p:nvPr>
            <p:ph type="subTitle" idx="1"/>
          </p:nvPr>
        </p:nvSpPr>
        <p:spPr>
          <a:xfrm>
            <a:off x="9637175" y="9920850"/>
            <a:ext cx="13069200" cy="2282100"/>
          </a:xfrm>
          <a:prstGeom prst="rect">
            <a:avLst/>
          </a:prstGeom>
          <a:noFill/>
          <a:ln>
            <a:noFill/>
          </a:ln>
        </p:spPr>
        <p:txBody>
          <a:bodyPr spcFirstLastPara="1" wrap="square" lIns="0" tIns="0" rIns="0" bIns="0" anchor="t" anchorCtr="0"/>
          <a:lstStyle>
            <a:lvl1pPr marR="0" lvl="0" algn="l" rtl="0">
              <a:lnSpc>
                <a:spcPct val="115000"/>
              </a:lnSpc>
              <a:spcBef>
                <a:spcPts val="0"/>
              </a:spcBef>
              <a:spcAft>
                <a:spcPts val="0"/>
              </a:spcAft>
              <a:buClr>
                <a:srgbClr val="000000"/>
              </a:buClr>
              <a:buSzPts val="4400"/>
              <a:buFont typeface="Arial"/>
              <a:buNone/>
              <a:defRPr sz="4400" b="0" i="0" u="none" strike="noStrike" cap="none">
                <a:solidFill>
                  <a:srgbClr val="D2D4DB"/>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004" name="Google Shape;1004;p36"/>
          <p:cNvGrpSpPr/>
          <p:nvPr/>
        </p:nvGrpSpPr>
        <p:grpSpPr>
          <a:xfrm>
            <a:off x="2023574" y="6299726"/>
            <a:ext cx="4781768" cy="1116547"/>
            <a:chOff x="9845790" y="1124335"/>
            <a:chExt cx="3841394" cy="896969"/>
          </a:xfrm>
        </p:grpSpPr>
        <p:sp>
          <p:nvSpPr>
            <p:cNvPr id="1005" name="Google Shape;1005;p36"/>
            <p:cNvSpPr/>
            <p:nvPr/>
          </p:nvSpPr>
          <p:spPr>
            <a:xfrm>
              <a:off x="11945095" y="1294999"/>
              <a:ext cx="301097" cy="516007"/>
            </a:xfrm>
            <a:custGeom>
              <a:avLst/>
              <a:gdLst/>
              <a:ahLst/>
              <a:cxnLst/>
              <a:rect l="l" t="t" r="r" b="b"/>
              <a:pathLst>
                <a:path w="3525" h="6041" extrusionOk="0">
                  <a:moveTo>
                    <a:pt x="1045" y="1"/>
                  </a:moveTo>
                  <a:lnTo>
                    <a:pt x="1" y="153"/>
                  </a:lnTo>
                  <a:lnTo>
                    <a:pt x="1" y="6040"/>
                  </a:lnTo>
                  <a:lnTo>
                    <a:pt x="1045" y="6040"/>
                  </a:lnTo>
                  <a:lnTo>
                    <a:pt x="1045" y="3141"/>
                  </a:lnTo>
                  <a:cubicBezTo>
                    <a:pt x="1428" y="2945"/>
                    <a:pt x="1883" y="2784"/>
                    <a:pt x="2142" y="2784"/>
                  </a:cubicBezTo>
                  <a:cubicBezTo>
                    <a:pt x="2383" y="2784"/>
                    <a:pt x="2472" y="2900"/>
                    <a:pt x="2472" y="3123"/>
                  </a:cubicBezTo>
                  <a:lnTo>
                    <a:pt x="2472" y="6040"/>
                  </a:lnTo>
                  <a:lnTo>
                    <a:pt x="3525" y="6040"/>
                  </a:lnTo>
                  <a:lnTo>
                    <a:pt x="3525" y="3007"/>
                  </a:lnTo>
                  <a:cubicBezTo>
                    <a:pt x="3525" y="2267"/>
                    <a:pt x="3275" y="1776"/>
                    <a:pt x="2579" y="1776"/>
                  </a:cubicBezTo>
                  <a:cubicBezTo>
                    <a:pt x="2133" y="1776"/>
                    <a:pt x="1509" y="1937"/>
                    <a:pt x="1045" y="2178"/>
                  </a:cubicBezTo>
                  <a:lnTo>
                    <a:pt x="104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36"/>
            <p:cNvSpPr/>
            <p:nvPr/>
          </p:nvSpPr>
          <p:spPr>
            <a:xfrm>
              <a:off x="10882929" y="1322503"/>
              <a:ext cx="366612" cy="488503"/>
            </a:xfrm>
            <a:custGeom>
              <a:avLst/>
              <a:gdLst/>
              <a:ahLst/>
              <a:cxnLst/>
              <a:rect l="l" t="t" r="r" b="b"/>
              <a:pathLst>
                <a:path w="4292" h="5719" extrusionOk="0">
                  <a:moveTo>
                    <a:pt x="0" y="0"/>
                  </a:moveTo>
                  <a:lnTo>
                    <a:pt x="0" y="5718"/>
                  </a:lnTo>
                  <a:lnTo>
                    <a:pt x="1079" y="5718"/>
                  </a:lnTo>
                  <a:lnTo>
                    <a:pt x="1079" y="3310"/>
                  </a:lnTo>
                  <a:lnTo>
                    <a:pt x="3203" y="3310"/>
                  </a:lnTo>
                  <a:lnTo>
                    <a:pt x="3203" y="5718"/>
                  </a:lnTo>
                  <a:lnTo>
                    <a:pt x="4291" y="5718"/>
                  </a:lnTo>
                  <a:lnTo>
                    <a:pt x="4291" y="0"/>
                  </a:lnTo>
                  <a:lnTo>
                    <a:pt x="3203" y="0"/>
                  </a:lnTo>
                  <a:lnTo>
                    <a:pt x="3203" y="2355"/>
                  </a:lnTo>
                  <a:lnTo>
                    <a:pt x="1079" y="2355"/>
                  </a:lnTo>
                  <a:lnTo>
                    <a:pt x="107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36"/>
            <p:cNvSpPr/>
            <p:nvPr/>
          </p:nvSpPr>
          <p:spPr>
            <a:xfrm>
              <a:off x="11308052" y="1446700"/>
              <a:ext cx="279828" cy="371908"/>
            </a:xfrm>
            <a:custGeom>
              <a:avLst/>
              <a:gdLst/>
              <a:ahLst/>
              <a:cxnLst/>
              <a:rect l="l" t="t" r="r" b="b"/>
              <a:pathLst>
                <a:path w="3276" h="4354" extrusionOk="0">
                  <a:moveTo>
                    <a:pt x="2410" y="4264"/>
                  </a:moveTo>
                  <a:lnTo>
                    <a:pt x="3275" y="4264"/>
                  </a:lnTo>
                  <a:lnTo>
                    <a:pt x="3275" y="1508"/>
                  </a:lnTo>
                  <a:cubicBezTo>
                    <a:pt x="3275" y="464"/>
                    <a:pt x="2882" y="0"/>
                    <a:pt x="1571" y="0"/>
                  </a:cubicBezTo>
                  <a:cubicBezTo>
                    <a:pt x="1107" y="0"/>
                    <a:pt x="527" y="72"/>
                    <a:pt x="135" y="196"/>
                  </a:cubicBezTo>
                  <a:lnTo>
                    <a:pt x="269" y="990"/>
                  </a:lnTo>
                  <a:cubicBezTo>
                    <a:pt x="634" y="919"/>
                    <a:pt x="1045" y="865"/>
                    <a:pt x="1428" y="865"/>
                  </a:cubicBezTo>
                  <a:cubicBezTo>
                    <a:pt x="2097" y="865"/>
                    <a:pt x="2222" y="1026"/>
                    <a:pt x="2222" y="1490"/>
                  </a:cubicBezTo>
                  <a:lnTo>
                    <a:pt x="2222" y="1927"/>
                  </a:lnTo>
                  <a:lnTo>
                    <a:pt x="1214" y="1927"/>
                  </a:lnTo>
                  <a:cubicBezTo>
                    <a:pt x="367" y="1927"/>
                    <a:pt x="1" y="2257"/>
                    <a:pt x="1" y="3105"/>
                  </a:cubicBezTo>
                  <a:cubicBezTo>
                    <a:pt x="1" y="3827"/>
                    <a:pt x="322" y="4354"/>
                    <a:pt x="1089" y="4354"/>
                  </a:cubicBezTo>
                  <a:cubicBezTo>
                    <a:pt x="1509" y="4354"/>
                    <a:pt x="1955" y="4229"/>
                    <a:pt x="2338" y="3988"/>
                  </a:cubicBezTo>
                  <a:close/>
                  <a:moveTo>
                    <a:pt x="1446" y="2685"/>
                  </a:moveTo>
                  <a:lnTo>
                    <a:pt x="2222" y="2685"/>
                  </a:lnTo>
                  <a:lnTo>
                    <a:pt x="2222" y="3301"/>
                  </a:lnTo>
                  <a:cubicBezTo>
                    <a:pt x="2026" y="3417"/>
                    <a:pt x="1741" y="3524"/>
                    <a:pt x="1437" y="3524"/>
                  </a:cubicBezTo>
                  <a:cubicBezTo>
                    <a:pt x="1107" y="3524"/>
                    <a:pt x="1009" y="3390"/>
                    <a:pt x="1009" y="3096"/>
                  </a:cubicBezTo>
                  <a:cubicBezTo>
                    <a:pt x="1009" y="2784"/>
                    <a:pt x="1107" y="2685"/>
                    <a:pt x="1446" y="268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36"/>
            <p:cNvSpPr/>
            <p:nvPr/>
          </p:nvSpPr>
          <p:spPr>
            <a:xfrm>
              <a:off x="11637251" y="1446700"/>
              <a:ext cx="253092" cy="371908"/>
            </a:xfrm>
            <a:custGeom>
              <a:avLst/>
              <a:gdLst/>
              <a:ahLst/>
              <a:cxnLst/>
              <a:rect l="l" t="t" r="r" b="b"/>
              <a:pathLst>
                <a:path w="2963" h="4354" extrusionOk="0">
                  <a:moveTo>
                    <a:pt x="1616" y="0"/>
                  </a:moveTo>
                  <a:cubicBezTo>
                    <a:pt x="420" y="0"/>
                    <a:pt x="54" y="366"/>
                    <a:pt x="54" y="1204"/>
                  </a:cubicBezTo>
                  <a:cubicBezTo>
                    <a:pt x="54" y="2016"/>
                    <a:pt x="170" y="2275"/>
                    <a:pt x="1196" y="2525"/>
                  </a:cubicBezTo>
                  <a:cubicBezTo>
                    <a:pt x="1874" y="2685"/>
                    <a:pt x="1928" y="2819"/>
                    <a:pt x="1928" y="3069"/>
                  </a:cubicBezTo>
                  <a:cubicBezTo>
                    <a:pt x="1928" y="3390"/>
                    <a:pt x="1856" y="3497"/>
                    <a:pt x="1393" y="3497"/>
                  </a:cubicBezTo>
                  <a:cubicBezTo>
                    <a:pt x="964" y="3497"/>
                    <a:pt x="500" y="3417"/>
                    <a:pt x="153" y="3310"/>
                  </a:cubicBezTo>
                  <a:lnTo>
                    <a:pt x="1" y="4113"/>
                  </a:lnTo>
                  <a:cubicBezTo>
                    <a:pt x="393" y="4247"/>
                    <a:pt x="1000" y="4354"/>
                    <a:pt x="1446" y="4354"/>
                  </a:cubicBezTo>
                  <a:cubicBezTo>
                    <a:pt x="2713" y="4354"/>
                    <a:pt x="2963" y="3854"/>
                    <a:pt x="2963" y="3051"/>
                  </a:cubicBezTo>
                  <a:cubicBezTo>
                    <a:pt x="2963" y="2186"/>
                    <a:pt x="2847" y="2034"/>
                    <a:pt x="1678" y="1722"/>
                  </a:cubicBezTo>
                  <a:cubicBezTo>
                    <a:pt x="1107" y="1579"/>
                    <a:pt x="1089" y="1552"/>
                    <a:pt x="1089" y="1213"/>
                  </a:cubicBezTo>
                  <a:cubicBezTo>
                    <a:pt x="1089" y="955"/>
                    <a:pt x="1161" y="857"/>
                    <a:pt x="1616" y="857"/>
                  </a:cubicBezTo>
                  <a:cubicBezTo>
                    <a:pt x="1946" y="857"/>
                    <a:pt x="2454" y="919"/>
                    <a:pt x="2766" y="973"/>
                  </a:cubicBezTo>
                  <a:lnTo>
                    <a:pt x="2873" y="143"/>
                  </a:lnTo>
                  <a:cubicBezTo>
                    <a:pt x="2508" y="45"/>
                    <a:pt x="2008" y="0"/>
                    <a:pt x="161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36"/>
            <p:cNvSpPr/>
            <p:nvPr/>
          </p:nvSpPr>
          <p:spPr>
            <a:xfrm>
              <a:off x="12311707" y="1453534"/>
              <a:ext cx="89945" cy="357472"/>
            </a:xfrm>
            <a:custGeom>
              <a:avLst/>
              <a:gdLst/>
              <a:ahLst/>
              <a:cxnLst/>
              <a:rect l="l" t="t" r="r" b="b"/>
              <a:pathLst>
                <a:path w="1053" h="4185" extrusionOk="0">
                  <a:moveTo>
                    <a:pt x="0" y="0"/>
                  </a:moveTo>
                  <a:lnTo>
                    <a:pt x="0" y="4184"/>
                  </a:lnTo>
                  <a:lnTo>
                    <a:pt x="1053" y="4184"/>
                  </a:lnTo>
                  <a:lnTo>
                    <a:pt x="105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36"/>
            <p:cNvSpPr/>
            <p:nvPr/>
          </p:nvSpPr>
          <p:spPr>
            <a:xfrm>
              <a:off x="12311707" y="1299611"/>
              <a:ext cx="89945" cy="103697"/>
            </a:xfrm>
            <a:custGeom>
              <a:avLst/>
              <a:gdLst/>
              <a:ahLst/>
              <a:cxnLst/>
              <a:rect l="l" t="t" r="r" b="b"/>
              <a:pathLst>
                <a:path w="1053" h="1214" extrusionOk="0">
                  <a:moveTo>
                    <a:pt x="0" y="0"/>
                  </a:moveTo>
                  <a:lnTo>
                    <a:pt x="0" y="1214"/>
                  </a:lnTo>
                  <a:lnTo>
                    <a:pt x="1053" y="1214"/>
                  </a:lnTo>
                  <a:lnTo>
                    <a:pt x="105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36"/>
            <p:cNvSpPr/>
            <p:nvPr/>
          </p:nvSpPr>
          <p:spPr>
            <a:xfrm>
              <a:off x="12464092" y="1314816"/>
              <a:ext cx="306393" cy="503792"/>
            </a:xfrm>
            <a:custGeom>
              <a:avLst/>
              <a:gdLst/>
              <a:ahLst/>
              <a:cxnLst/>
              <a:rect l="l" t="t" r="r" b="b"/>
              <a:pathLst>
                <a:path w="3587" h="5898" extrusionOk="0">
                  <a:moveTo>
                    <a:pt x="2034" y="1"/>
                  </a:moveTo>
                  <a:cubicBezTo>
                    <a:pt x="607" y="1"/>
                    <a:pt x="0" y="616"/>
                    <a:pt x="0" y="1660"/>
                  </a:cubicBezTo>
                  <a:lnTo>
                    <a:pt x="0" y="4238"/>
                  </a:lnTo>
                  <a:cubicBezTo>
                    <a:pt x="0" y="5291"/>
                    <a:pt x="607" y="5898"/>
                    <a:pt x="2034" y="5898"/>
                  </a:cubicBezTo>
                  <a:cubicBezTo>
                    <a:pt x="2569" y="5898"/>
                    <a:pt x="3114" y="5826"/>
                    <a:pt x="3586" y="5710"/>
                  </a:cubicBezTo>
                  <a:lnTo>
                    <a:pt x="3471" y="4774"/>
                  </a:lnTo>
                  <a:cubicBezTo>
                    <a:pt x="3007" y="4854"/>
                    <a:pt x="2462" y="4916"/>
                    <a:pt x="2070" y="4916"/>
                  </a:cubicBezTo>
                  <a:cubicBezTo>
                    <a:pt x="1321" y="4916"/>
                    <a:pt x="1080" y="4658"/>
                    <a:pt x="1080" y="4051"/>
                  </a:cubicBezTo>
                  <a:lnTo>
                    <a:pt x="1080" y="1847"/>
                  </a:lnTo>
                  <a:cubicBezTo>
                    <a:pt x="1080" y="1241"/>
                    <a:pt x="1321" y="982"/>
                    <a:pt x="2070" y="982"/>
                  </a:cubicBezTo>
                  <a:cubicBezTo>
                    <a:pt x="2462" y="982"/>
                    <a:pt x="3007" y="1045"/>
                    <a:pt x="3471" y="1125"/>
                  </a:cubicBezTo>
                  <a:lnTo>
                    <a:pt x="3586" y="188"/>
                  </a:lnTo>
                  <a:cubicBezTo>
                    <a:pt x="3114" y="72"/>
                    <a:pt x="2569" y="1"/>
                    <a:pt x="20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36"/>
            <p:cNvSpPr/>
            <p:nvPr/>
          </p:nvSpPr>
          <p:spPr>
            <a:xfrm>
              <a:off x="12798587" y="1446700"/>
              <a:ext cx="311005" cy="371908"/>
            </a:xfrm>
            <a:custGeom>
              <a:avLst/>
              <a:gdLst/>
              <a:ahLst/>
              <a:cxnLst/>
              <a:rect l="l" t="t" r="r" b="b"/>
              <a:pathLst>
                <a:path w="3641" h="4354" extrusionOk="0">
                  <a:moveTo>
                    <a:pt x="1820" y="4354"/>
                  </a:moveTo>
                  <a:cubicBezTo>
                    <a:pt x="384" y="4354"/>
                    <a:pt x="1" y="3560"/>
                    <a:pt x="1" y="2703"/>
                  </a:cubicBezTo>
                  <a:lnTo>
                    <a:pt x="1" y="1651"/>
                  </a:lnTo>
                  <a:cubicBezTo>
                    <a:pt x="1" y="785"/>
                    <a:pt x="384" y="0"/>
                    <a:pt x="1820" y="0"/>
                  </a:cubicBezTo>
                  <a:cubicBezTo>
                    <a:pt x="3257" y="0"/>
                    <a:pt x="3640" y="785"/>
                    <a:pt x="3640" y="1651"/>
                  </a:cubicBezTo>
                  <a:lnTo>
                    <a:pt x="3640" y="2703"/>
                  </a:lnTo>
                  <a:cubicBezTo>
                    <a:pt x="3640" y="3560"/>
                    <a:pt x="3257" y="4354"/>
                    <a:pt x="1820" y="4354"/>
                  </a:cubicBezTo>
                  <a:close/>
                  <a:moveTo>
                    <a:pt x="1820" y="892"/>
                  </a:moveTo>
                  <a:cubicBezTo>
                    <a:pt x="1267" y="892"/>
                    <a:pt x="1053" y="1142"/>
                    <a:pt x="1053" y="1615"/>
                  </a:cubicBezTo>
                  <a:lnTo>
                    <a:pt x="1053" y="2739"/>
                  </a:lnTo>
                  <a:cubicBezTo>
                    <a:pt x="1053" y="3212"/>
                    <a:pt x="1267" y="3462"/>
                    <a:pt x="1820" y="3462"/>
                  </a:cubicBezTo>
                  <a:cubicBezTo>
                    <a:pt x="2382" y="3462"/>
                    <a:pt x="2597" y="3212"/>
                    <a:pt x="2597" y="2739"/>
                  </a:cubicBezTo>
                  <a:lnTo>
                    <a:pt x="2597" y="1615"/>
                  </a:lnTo>
                  <a:cubicBezTo>
                    <a:pt x="2597" y="1142"/>
                    <a:pt x="2382" y="892"/>
                    <a:pt x="1820" y="89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36"/>
            <p:cNvSpPr/>
            <p:nvPr/>
          </p:nvSpPr>
          <p:spPr>
            <a:xfrm>
              <a:off x="13163577" y="1446700"/>
              <a:ext cx="184502" cy="364306"/>
            </a:xfrm>
            <a:custGeom>
              <a:avLst/>
              <a:gdLst/>
              <a:ahLst/>
              <a:cxnLst/>
              <a:rect l="l" t="t" r="r" b="b"/>
              <a:pathLst>
                <a:path w="2160" h="4265" extrusionOk="0">
                  <a:moveTo>
                    <a:pt x="2053" y="0"/>
                  </a:moveTo>
                  <a:cubicBezTo>
                    <a:pt x="1687" y="98"/>
                    <a:pt x="1187" y="393"/>
                    <a:pt x="955" y="544"/>
                  </a:cubicBezTo>
                  <a:lnTo>
                    <a:pt x="884" y="80"/>
                  </a:lnTo>
                  <a:lnTo>
                    <a:pt x="1" y="80"/>
                  </a:lnTo>
                  <a:lnTo>
                    <a:pt x="1" y="4264"/>
                  </a:lnTo>
                  <a:lnTo>
                    <a:pt x="1044" y="4264"/>
                  </a:lnTo>
                  <a:lnTo>
                    <a:pt x="1044" y="1570"/>
                  </a:lnTo>
                  <a:cubicBezTo>
                    <a:pt x="1428" y="1329"/>
                    <a:pt x="1749" y="1142"/>
                    <a:pt x="2160" y="955"/>
                  </a:cubicBezTo>
                  <a:lnTo>
                    <a:pt x="205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36"/>
            <p:cNvSpPr/>
            <p:nvPr/>
          </p:nvSpPr>
          <p:spPr>
            <a:xfrm>
              <a:off x="13383781" y="1446700"/>
              <a:ext cx="303403" cy="521303"/>
            </a:xfrm>
            <a:custGeom>
              <a:avLst/>
              <a:gdLst/>
              <a:ahLst/>
              <a:cxnLst/>
              <a:rect l="l" t="t" r="r" b="b"/>
              <a:pathLst>
                <a:path w="3552" h="6103" extrusionOk="0">
                  <a:moveTo>
                    <a:pt x="3551" y="2873"/>
                  </a:moveTo>
                  <a:cubicBezTo>
                    <a:pt x="3551" y="3801"/>
                    <a:pt x="3141" y="4354"/>
                    <a:pt x="2169" y="4354"/>
                  </a:cubicBezTo>
                  <a:cubicBezTo>
                    <a:pt x="1803" y="4354"/>
                    <a:pt x="1375" y="4300"/>
                    <a:pt x="1054" y="4229"/>
                  </a:cubicBezTo>
                  <a:lnTo>
                    <a:pt x="1054" y="5959"/>
                  </a:lnTo>
                  <a:lnTo>
                    <a:pt x="1" y="6102"/>
                  </a:lnTo>
                  <a:lnTo>
                    <a:pt x="1" y="80"/>
                  </a:lnTo>
                  <a:lnTo>
                    <a:pt x="839" y="80"/>
                  </a:lnTo>
                  <a:lnTo>
                    <a:pt x="938" y="437"/>
                  </a:lnTo>
                  <a:cubicBezTo>
                    <a:pt x="1312" y="170"/>
                    <a:pt x="1741" y="0"/>
                    <a:pt x="2267" y="0"/>
                  </a:cubicBezTo>
                  <a:cubicBezTo>
                    <a:pt x="3105" y="0"/>
                    <a:pt x="3551" y="491"/>
                    <a:pt x="3551" y="1445"/>
                  </a:cubicBezTo>
                  <a:close/>
                  <a:moveTo>
                    <a:pt x="1054" y="3346"/>
                  </a:moveTo>
                  <a:cubicBezTo>
                    <a:pt x="1330" y="3408"/>
                    <a:pt x="1678" y="3462"/>
                    <a:pt x="1981" y="3462"/>
                  </a:cubicBezTo>
                  <a:cubicBezTo>
                    <a:pt x="2356" y="3462"/>
                    <a:pt x="2508" y="3283"/>
                    <a:pt x="2508" y="2899"/>
                  </a:cubicBezTo>
                  <a:lnTo>
                    <a:pt x="2508" y="1419"/>
                  </a:lnTo>
                  <a:cubicBezTo>
                    <a:pt x="2508" y="1080"/>
                    <a:pt x="2374" y="892"/>
                    <a:pt x="1990" y="892"/>
                  </a:cubicBezTo>
                  <a:cubicBezTo>
                    <a:pt x="1642" y="892"/>
                    <a:pt x="1277" y="1062"/>
                    <a:pt x="1054" y="126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36"/>
            <p:cNvSpPr/>
            <p:nvPr/>
          </p:nvSpPr>
          <p:spPr>
            <a:xfrm>
              <a:off x="9845790" y="1124335"/>
              <a:ext cx="352860" cy="768928"/>
            </a:xfrm>
            <a:custGeom>
              <a:avLst/>
              <a:gdLst/>
              <a:ahLst/>
              <a:cxnLst/>
              <a:rect l="l" t="t" r="r" b="b"/>
              <a:pathLst>
                <a:path w="4131" h="9002" extrusionOk="0">
                  <a:moveTo>
                    <a:pt x="4131" y="1"/>
                  </a:moveTo>
                  <a:lnTo>
                    <a:pt x="1" y="2382"/>
                  </a:lnTo>
                  <a:lnTo>
                    <a:pt x="1" y="8110"/>
                  </a:lnTo>
                  <a:lnTo>
                    <a:pt x="1544" y="9002"/>
                  </a:lnTo>
                  <a:lnTo>
                    <a:pt x="1544" y="3284"/>
                  </a:lnTo>
                  <a:lnTo>
                    <a:pt x="4131" y="1794"/>
                  </a:lnTo>
                  <a:lnTo>
                    <a:pt x="413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36"/>
            <p:cNvSpPr/>
            <p:nvPr/>
          </p:nvSpPr>
          <p:spPr>
            <a:xfrm>
              <a:off x="10065996" y="1124335"/>
              <a:ext cx="405477" cy="896200"/>
            </a:xfrm>
            <a:custGeom>
              <a:avLst/>
              <a:gdLst/>
              <a:ahLst/>
              <a:cxnLst/>
              <a:rect l="l" t="t" r="r" b="b"/>
              <a:pathLst>
                <a:path w="4747" h="10492" extrusionOk="0">
                  <a:moveTo>
                    <a:pt x="3194" y="1"/>
                  </a:moveTo>
                  <a:lnTo>
                    <a:pt x="3194" y="4559"/>
                  </a:lnTo>
                  <a:lnTo>
                    <a:pt x="1553" y="4559"/>
                  </a:lnTo>
                  <a:lnTo>
                    <a:pt x="1553" y="2864"/>
                  </a:lnTo>
                  <a:lnTo>
                    <a:pt x="1" y="3756"/>
                  </a:lnTo>
                  <a:lnTo>
                    <a:pt x="1" y="9600"/>
                  </a:lnTo>
                  <a:lnTo>
                    <a:pt x="1553" y="10492"/>
                  </a:lnTo>
                  <a:lnTo>
                    <a:pt x="1553" y="5951"/>
                  </a:lnTo>
                  <a:lnTo>
                    <a:pt x="3194" y="5951"/>
                  </a:lnTo>
                  <a:lnTo>
                    <a:pt x="3194" y="7637"/>
                  </a:lnTo>
                  <a:lnTo>
                    <a:pt x="4747" y="6745"/>
                  </a:lnTo>
                  <a:lnTo>
                    <a:pt x="4747" y="902"/>
                  </a:lnTo>
                  <a:lnTo>
                    <a:pt x="319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36"/>
            <p:cNvSpPr/>
            <p:nvPr/>
          </p:nvSpPr>
          <p:spPr>
            <a:xfrm>
              <a:off x="10338819" y="1251607"/>
              <a:ext cx="352860" cy="769697"/>
            </a:xfrm>
            <a:custGeom>
              <a:avLst/>
              <a:gdLst/>
              <a:ahLst/>
              <a:cxnLst/>
              <a:rect l="l" t="t" r="r" b="b"/>
              <a:pathLst>
                <a:path w="4131" h="9011" extrusionOk="0">
                  <a:moveTo>
                    <a:pt x="2579" y="0"/>
                  </a:moveTo>
                  <a:lnTo>
                    <a:pt x="2579" y="5728"/>
                  </a:lnTo>
                  <a:lnTo>
                    <a:pt x="0" y="7217"/>
                  </a:lnTo>
                  <a:lnTo>
                    <a:pt x="0" y="9011"/>
                  </a:lnTo>
                  <a:lnTo>
                    <a:pt x="4131" y="6620"/>
                  </a:lnTo>
                  <a:lnTo>
                    <a:pt x="4131" y="901"/>
                  </a:lnTo>
                  <a:lnTo>
                    <a:pt x="257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01 Main Title - Terraform">
  <p:cSld name="Main Title_1_2_1">
    <p:spTree>
      <p:nvGrpSpPr>
        <p:cNvPr id="1" name="Shape 1018"/>
        <p:cNvGrpSpPr/>
        <p:nvPr/>
      </p:nvGrpSpPr>
      <p:grpSpPr>
        <a:xfrm>
          <a:off x="0" y="0"/>
          <a:ext cx="0" cy="0"/>
          <a:chOff x="0" y="0"/>
          <a:chExt cx="0" cy="0"/>
        </a:xfrm>
      </p:grpSpPr>
      <p:pic>
        <p:nvPicPr>
          <p:cNvPr id="1019" name="Google Shape;1019;p37"/>
          <p:cNvPicPr preferRelativeResize="0"/>
          <p:nvPr/>
        </p:nvPicPr>
        <p:blipFill rotWithShape="1">
          <a:blip r:embed="rId2">
            <a:alphaModFix/>
          </a:blip>
          <a:srcRect/>
          <a:stretch/>
        </p:blipFill>
        <p:spPr>
          <a:xfrm>
            <a:off x="0" y="-13"/>
            <a:ext cx="24371801" cy="13709141"/>
          </a:xfrm>
          <a:prstGeom prst="rect">
            <a:avLst/>
          </a:prstGeom>
          <a:noFill/>
          <a:ln>
            <a:noFill/>
          </a:ln>
        </p:spPr>
      </p:pic>
      <p:cxnSp>
        <p:nvCxnSpPr>
          <p:cNvPr id="1020" name="Google Shape;1020;p37"/>
          <p:cNvCxnSpPr/>
          <p:nvPr/>
        </p:nvCxnSpPr>
        <p:spPr>
          <a:xfrm>
            <a:off x="8424945" y="1513050"/>
            <a:ext cx="0" cy="10689900"/>
          </a:xfrm>
          <a:prstGeom prst="straightConnector1">
            <a:avLst/>
          </a:prstGeom>
          <a:noFill/>
          <a:ln w="19050" cap="flat" cmpd="sng">
            <a:solidFill>
              <a:srgbClr val="4E515D"/>
            </a:solidFill>
            <a:prstDash val="solid"/>
            <a:round/>
            <a:headEnd type="none" w="sm" len="sm"/>
            <a:tailEnd type="none" w="sm" len="sm"/>
          </a:ln>
        </p:spPr>
      </p:cxnSp>
      <p:grpSp>
        <p:nvGrpSpPr>
          <p:cNvPr id="1021" name="Google Shape;1021;p37"/>
          <p:cNvGrpSpPr/>
          <p:nvPr/>
        </p:nvGrpSpPr>
        <p:grpSpPr>
          <a:xfrm>
            <a:off x="9632114" y="1593530"/>
            <a:ext cx="3541922" cy="838373"/>
            <a:chOff x="15360514" y="2731380"/>
            <a:chExt cx="3541922" cy="838373"/>
          </a:xfrm>
        </p:grpSpPr>
        <p:sp>
          <p:nvSpPr>
            <p:cNvPr id="1022" name="Google Shape;1022;p37"/>
            <p:cNvSpPr/>
            <p:nvPr/>
          </p:nvSpPr>
          <p:spPr>
            <a:xfrm>
              <a:off x="16393041" y="2900592"/>
              <a:ext cx="2509395" cy="479363"/>
            </a:xfrm>
            <a:custGeom>
              <a:avLst/>
              <a:gdLst/>
              <a:ahLst/>
              <a:cxnLst/>
              <a:rect l="l" t="t" r="r" b="b"/>
              <a:pathLst>
                <a:path w="29378" h="5612" extrusionOk="0">
                  <a:moveTo>
                    <a:pt x="26166" y="5531"/>
                  </a:moveTo>
                  <a:lnTo>
                    <a:pt x="26166" y="2864"/>
                  </a:lnTo>
                  <a:cubicBezTo>
                    <a:pt x="26166" y="2668"/>
                    <a:pt x="26085" y="2561"/>
                    <a:pt x="25862" y="2561"/>
                  </a:cubicBezTo>
                  <a:cubicBezTo>
                    <a:pt x="25630" y="2561"/>
                    <a:pt x="25211" y="2703"/>
                    <a:pt x="24872" y="2882"/>
                  </a:cubicBezTo>
                  <a:lnTo>
                    <a:pt x="24872" y="5531"/>
                  </a:lnTo>
                  <a:lnTo>
                    <a:pt x="23917" y="5531"/>
                  </a:lnTo>
                  <a:lnTo>
                    <a:pt x="23917" y="1713"/>
                  </a:lnTo>
                  <a:lnTo>
                    <a:pt x="24640" y="1713"/>
                  </a:lnTo>
                  <a:lnTo>
                    <a:pt x="24738" y="2034"/>
                  </a:lnTo>
                  <a:cubicBezTo>
                    <a:pt x="25211" y="1802"/>
                    <a:pt x="25818" y="1642"/>
                    <a:pt x="26264" y="1642"/>
                  </a:cubicBezTo>
                  <a:cubicBezTo>
                    <a:pt x="26629" y="1642"/>
                    <a:pt x="26861" y="1785"/>
                    <a:pt x="26986" y="2043"/>
                  </a:cubicBezTo>
                  <a:cubicBezTo>
                    <a:pt x="27441" y="1811"/>
                    <a:pt x="28057" y="1642"/>
                    <a:pt x="28512" y="1642"/>
                  </a:cubicBezTo>
                  <a:cubicBezTo>
                    <a:pt x="29154" y="1642"/>
                    <a:pt x="29377" y="2088"/>
                    <a:pt x="29377" y="2766"/>
                  </a:cubicBezTo>
                  <a:lnTo>
                    <a:pt x="29377" y="5531"/>
                  </a:lnTo>
                  <a:lnTo>
                    <a:pt x="28423" y="5531"/>
                  </a:lnTo>
                  <a:lnTo>
                    <a:pt x="28423" y="2864"/>
                  </a:lnTo>
                  <a:cubicBezTo>
                    <a:pt x="28423" y="2668"/>
                    <a:pt x="28333" y="2561"/>
                    <a:pt x="28119" y="2561"/>
                  </a:cubicBezTo>
                  <a:cubicBezTo>
                    <a:pt x="27887" y="2561"/>
                    <a:pt x="27423" y="2712"/>
                    <a:pt x="27120" y="2882"/>
                  </a:cubicBezTo>
                  <a:lnTo>
                    <a:pt x="27120" y="5531"/>
                  </a:lnTo>
                  <a:close/>
                  <a:moveTo>
                    <a:pt x="23552" y="2516"/>
                  </a:moveTo>
                  <a:cubicBezTo>
                    <a:pt x="23177" y="2677"/>
                    <a:pt x="22883" y="2855"/>
                    <a:pt x="22535" y="3069"/>
                  </a:cubicBezTo>
                  <a:lnTo>
                    <a:pt x="22535" y="5531"/>
                  </a:lnTo>
                  <a:lnTo>
                    <a:pt x="21580" y="5531"/>
                  </a:lnTo>
                  <a:lnTo>
                    <a:pt x="21580" y="1713"/>
                  </a:lnTo>
                  <a:lnTo>
                    <a:pt x="22392" y="1713"/>
                  </a:lnTo>
                  <a:lnTo>
                    <a:pt x="22454" y="2141"/>
                  </a:lnTo>
                  <a:cubicBezTo>
                    <a:pt x="22660" y="1999"/>
                    <a:pt x="23115" y="1731"/>
                    <a:pt x="23454" y="1642"/>
                  </a:cubicBezTo>
                  <a:close/>
                  <a:moveTo>
                    <a:pt x="19279" y="2454"/>
                  </a:moveTo>
                  <a:cubicBezTo>
                    <a:pt x="18770" y="2454"/>
                    <a:pt x="18574" y="2677"/>
                    <a:pt x="18574" y="3114"/>
                  </a:cubicBezTo>
                  <a:lnTo>
                    <a:pt x="18574" y="4140"/>
                  </a:lnTo>
                  <a:cubicBezTo>
                    <a:pt x="18574" y="4568"/>
                    <a:pt x="18770" y="4791"/>
                    <a:pt x="19279" y="4791"/>
                  </a:cubicBezTo>
                  <a:cubicBezTo>
                    <a:pt x="19787" y="4791"/>
                    <a:pt x="19974" y="4568"/>
                    <a:pt x="19974" y="4140"/>
                  </a:cubicBezTo>
                  <a:lnTo>
                    <a:pt x="19974" y="3114"/>
                  </a:lnTo>
                  <a:cubicBezTo>
                    <a:pt x="19974" y="2677"/>
                    <a:pt x="19787" y="2454"/>
                    <a:pt x="19279" y="2454"/>
                  </a:cubicBezTo>
                  <a:close/>
                  <a:moveTo>
                    <a:pt x="19279" y="5612"/>
                  </a:moveTo>
                  <a:cubicBezTo>
                    <a:pt x="17967" y="5612"/>
                    <a:pt x="17610" y="4889"/>
                    <a:pt x="17610" y="4104"/>
                  </a:cubicBezTo>
                  <a:lnTo>
                    <a:pt x="17610" y="3141"/>
                  </a:lnTo>
                  <a:cubicBezTo>
                    <a:pt x="17610" y="2356"/>
                    <a:pt x="17967" y="1642"/>
                    <a:pt x="19279" y="1642"/>
                  </a:cubicBezTo>
                  <a:cubicBezTo>
                    <a:pt x="20581" y="1642"/>
                    <a:pt x="20929" y="2356"/>
                    <a:pt x="20929" y="3141"/>
                  </a:cubicBezTo>
                  <a:lnTo>
                    <a:pt x="20929" y="4104"/>
                  </a:lnTo>
                  <a:cubicBezTo>
                    <a:pt x="20929" y="4889"/>
                    <a:pt x="20581" y="5612"/>
                    <a:pt x="19279" y="5612"/>
                  </a:cubicBezTo>
                  <a:close/>
                  <a:moveTo>
                    <a:pt x="17414" y="848"/>
                  </a:moveTo>
                  <a:cubicBezTo>
                    <a:pt x="17236" y="812"/>
                    <a:pt x="17021" y="785"/>
                    <a:pt x="16861" y="785"/>
                  </a:cubicBezTo>
                  <a:cubicBezTo>
                    <a:pt x="16486" y="785"/>
                    <a:pt x="16433" y="946"/>
                    <a:pt x="16433" y="1240"/>
                  </a:cubicBezTo>
                  <a:lnTo>
                    <a:pt x="16433" y="1713"/>
                  </a:lnTo>
                  <a:lnTo>
                    <a:pt x="17405" y="1713"/>
                  </a:lnTo>
                  <a:lnTo>
                    <a:pt x="17352" y="2480"/>
                  </a:lnTo>
                  <a:lnTo>
                    <a:pt x="16433" y="2480"/>
                  </a:lnTo>
                  <a:lnTo>
                    <a:pt x="16433" y="5531"/>
                  </a:lnTo>
                  <a:lnTo>
                    <a:pt x="15478" y="5531"/>
                  </a:lnTo>
                  <a:lnTo>
                    <a:pt x="15478" y="2480"/>
                  </a:lnTo>
                  <a:lnTo>
                    <a:pt x="14872" y="2480"/>
                  </a:lnTo>
                  <a:lnTo>
                    <a:pt x="14872" y="1713"/>
                  </a:lnTo>
                  <a:lnTo>
                    <a:pt x="15478" y="1713"/>
                  </a:lnTo>
                  <a:lnTo>
                    <a:pt x="15478" y="1187"/>
                  </a:lnTo>
                  <a:cubicBezTo>
                    <a:pt x="15478" y="393"/>
                    <a:pt x="15844" y="0"/>
                    <a:pt x="16691" y="0"/>
                  </a:cubicBezTo>
                  <a:cubicBezTo>
                    <a:pt x="16986" y="0"/>
                    <a:pt x="17262" y="45"/>
                    <a:pt x="17512" y="116"/>
                  </a:cubicBezTo>
                  <a:close/>
                  <a:moveTo>
                    <a:pt x="13524" y="4086"/>
                  </a:moveTo>
                  <a:lnTo>
                    <a:pt x="12820" y="4086"/>
                  </a:lnTo>
                  <a:cubicBezTo>
                    <a:pt x="12507" y="4086"/>
                    <a:pt x="12418" y="4175"/>
                    <a:pt x="12418" y="4461"/>
                  </a:cubicBezTo>
                  <a:cubicBezTo>
                    <a:pt x="12418" y="4729"/>
                    <a:pt x="12507" y="4845"/>
                    <a:pt x="12802" y="4845"/>
                  </a:cubicBezTo>
                  <a:cubicBezTo>
                    <a:pt x="13087" y="4845"/>
                    <a:pt x="13346" y="4755"/>
                    <a:pt x="13524" y="4648"/>
                  </a:cubicBezTo>
                  <a:close/>
                  <a:moveTo>
                    <a:pt x="14479" y="5531"/>
                  </a:moveTo>
                  <a:lnTo>
                    <a:pt x="13694" y="5531"/>
                  </a:lnTo>
                  <a:lnTo>
                    <a:pt x="13623" y="5273"/>
                  </a:lnTo>
                  <a:cubicBezTo>
                    <a:pt x="13284" y="5496"/>
                    <a:pt x="12873" y="5612"/>
                    <a:pt x="12490" y="5612"/>
                  </a:cubicBezTo>
                  <a:cubicBezTo>
                    <a:pt x="11794" y="5612"/>
                    <a:pt x="11499" y="5130"/>
                    <a:pt x="11499" y="4470"/>
                  </a:cubicBezTo>
                  <a:cubicBezTo>
                    <a:pt x="11499" y="3694"/>
                    <a:pt x="11829" y="3399"/>
                    <a:pt x="12606" y="3399"/>
                  </a:cubicBezTo>
                  <a:lnTo>
                    <a:pt x="13524" y="3399"/>
                  </a:lnTo>
                  <a:lnTo>
                    <a:pt x="13524" y="2998"/>
                  </a:lnTo>
                  <a:cubicBezTo>
                    <a:pt x="13524" y="2579"/>
                    <a:pt x="13400" y="2427"/>
                    <a:pt x="12793" y="2427"/>
                  </a:cubicBezTo>
                  <a:cubicBezTo>
                    <a:pt x="12454" y="2427"/>
                    <a:pt x="12070" y="2480"/>
                    <a:pt x="11740" y="2543"/>
                  </a:cubicBezTo>
                  <a:lnTo>
                    <a:pt x="11615" y="1820"/>
                  </a:lnTo>
                  <a:cubicBezTo>
                    <a:pt x="11981" y="1713"/>
                    <a:pt x="12507" y="1642"/>
                    <a:pt x="12927" y="1642"/>
                  </a:cubicBezTo>
                  <a:cubicBezTo>
                    <a:pt x="14122" y="1642"/>
                    <a:pt x="14479" y="2061"/>
                    <a:pt x="14479" y="3016"/>
                  </a:cubicBezTo>
                  <a:close/>
                  <a:moveTo>
                    <a:pt x="11285" y="2516"/>
                  </a:moveTo>
                  <a:cubicBezTo>
                    <a:pt x="10919" y="2677"/>
                    <a:pt x="10616" y="2855"/>
                    <a:pt x="10277" y="3069"/>
                  </a:cubicBezTo>
                  <a:lnTo>
                    <a:pt x="10277" y="5531"/>
                  </a:lnTo>
                  <a:lnTo>
                    <a:pt x="9323" y="5531"/>
                  </a:lnTo>
                  <a:lnTo>
                    <a:pt x="9323" y="1713"/>
                  </a:lnTo>
                  <a:lnTo>
                    <a:pt x="10126" y="1713"/>
                  </a:lnTo>
                  <a:lnTo>
                    <a:pt x="10188" y="2141"/>
                  </a:lnTo>
                  <a:cubicBezTo>
                    <a:pt x="10402" y="1999"/>
                    <a:pt x="10857" y="1731"/>
                    <a:pt x="11187" y="1642"/>
                  </a:cubicBezTo>
                  <a:close/>
                  <a:moveTo>
                    <a:pt x="8948" y="2516"/>
                  </a:moveTo>
                  <a:cubicBezTo>
                    <a:pt x="8582" y="2677"/>
                    <a:pt x="8288" y="2855"/>
                    <a:pt x="7940" y="3069"/>
                  </a:cubicBezTo>
                  <a:lnTo>
                    <a:pt x="7940" y="5531"/>
                  </a:lnTo>
                  <a:lnTo>
                    <a:pt x="6985" y="5531"/>
                  </a:lnTo>
                  <a:lnTo>
                    <a:pt x="6985" y="1713"/>
                  </a:lnTo>
                  <a:lnTo>
                    <a:pt x="7797" y="1713"/>
                  </a:lnTo>
                  <a:lnTo>
                    <a:pt x="7851" y="2141"/>
                  </a:lnTo>
                  <a:cubicBezTo>
                    <a:pt x="8065" y="1999"/>
                    <a:pt x="8520" y="1731"/>
                    <a:pt x="8859" y="1642"/>
                  </a:cubicBezTo>
                  <a:close/>
                  <a:moveTo>
                    <a:pt x="4282" y="3221"/>
                  </a:moveTo>
                  <a:lnTo>
                    <a:pt x="5495" y="3221"/>
                  </a:lnTo>
                  <a:lnTo>
                    <a:pt x="5495" y="3034"/>
                  </a:lnTo>
                  <a:cubicBezTo>
                    <a:pt x="5495" y="2677"/>
                    <a:pt x="5380" y="2418"/>
                    <a:pt x="4916" y="2418"/>
                  </a:cubicBezTo>
                  <a:cubicBezTo>
                    <a:pt x="4443" y="2418"/>
                    <a:pt x="4282" y="2677"/>
                    <a:pt x="4282" y="3034"/>
                  </a:cubicBezTo>
                  <a:close/>
                  <a:moveTo>
                    <a:pt x="5023" y="4827"/>
                  </a:moveTo>
                  <a:cubicBezTo>
                    <a:pt x="5388" y="4827"/>
                    <a:pt x="5772" y="4773"/>
                    <a:pt x="6191" y="4648"/>
                  </a:cubicBezTo>
                  <a:lnTo>
                    <a:pt x="6334" y="5362"/>
                  </a:lnTo>
                  <a:cubicBezTo>
                    <a:pt x="5906" y="5531"/>
                    <a:pt x="5388" y="5612"/>
                    <a:pt x="4933" y="5612"/>
                  </a:cubicBezTo>
                  <a:cubicBezTo>
                    <a:pt x="3738" y="5612"/>
                    <a:pt x="3328" y="5050"/>
                    <a:pt x="3328" y="4140"/>
                  </a:cubicBezTo>
                  <a:lnTo>
                    <a:pt x="3328" y="3123"/>
                  </a:lnTo>
                  <a:cubicBezTo>
                    <a:pt x="3328" y="2320"/>
                    <a:pt x="3685" y="1642"/>
                    <a:pt x="4907" y="1642"/>
                  </a:cubicBezTo>
                  <a:cubicBezTo>
                    <a:pt x="6129" y="1642"/>
                    <a:pt x="6397" y="2356"/>
                    <a:pt x="6397" y="3176"/>
                  </a:cubicBezTo>
                  <a:lnTo>
                    <a:pt x="6397" y="3988"/>
                  </a:lnTo>
                  <a:lnTo>
                    <a:pt x="4282" y="3988"/>
                  </a:lnTo>
                  <a:lnTo>
                    <a:pt x="4282" y="4184"/>
                  </a:lnTo>
                  <a:cubicBezTo>
                    <a:pt x="4282" y="4648"/>
                    <a:pt x="4443" y="4827"/>
                    <a:pt x="5023" y="4827"/>
                  </a:cubicBezTo>
                  <a:close/>
                  <a:moveTo>
                    <a:pt x="1454" y="1187"/>
                  </a:moveTo>
                  <a:lnTo>
                    <a:pt x="0" y="1187"/>
                  </a:lnTo>
                  <a:lnTo>
                    <a:pt x="0" y="313"/>
                  </a:lnTo>
                  <a:lnTo>
                    <a:pt x="3899" y="313"/>
                  </a:lnTo>
                  <a:lnTo>
                    <a:pt x="3899" y="1187"/>
                  </a:lnTo>
                  <a:lnTo>
                    <a:pt x="2444" y="1187"/>
                  </a:lnTo>
                  <a:lnTo>
                    <a:pt x="2444" y="5531"/>
                  </a:lnTo>
                  <a:lnTo>
                    <a:pt x="1454" y="553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37"/>
            <p:cNvSpPr/>
            <p:nvPr/>
          </p:nvSpPr>
          <p:spPr>
            <a:xfrm>
              <a:off x="15874813" y="2878469"/>
              <a:ext cx="231738" cy="397106"/>
            </a:xfrm>
            <a:custGeom>
              <a:avLst/>
              <a:gdLst/>
              <a:ahLst/>
              <a:cxnLst/>
              <a:rect l="l" t="t" r="r" b="b"/>
              <a:pathLst>
                <a:path w="2713" h="4649" extrusionOk="0">
                  <a:moveTo>
                    <a:pt x="1" y="1553"/>
                  </a:moveTo>
                  <a:lnTo>
                    <a:pt x="1" y="4649"/>
                  </a:lnTo>
                  <a:lnTo>
                    <a:pt x="2713" y="3105"/>
                  </a:lnTo>
                  <a:lnTo>
                    <a:pt x="2713" y="1"/>
                  </a:lnTo>
                  <a:close/>
                </a:path>
              </a:pathLst>
            </a:custGeom>
            <a:solidFill>
              <a:srgbClr val="4040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37"/>
            <p:cNvSpPr/>
            <p:nvPr/>
          </p:nvSpPr>
          <p:spPr>
            <a:xfrm>
              <a:off x="15360514" y="2731380"/>
              <a:ext cx="488503" cy="838373"/>
            </a:xfrm>
            <a:custGeom>
              <a:avLst/>
              <a:gdLst/>
              <a:ahLst/>
              <a:cxnLst/>
              <a:rect l="l" t="t" r="r" b="b"/>
              <a:pathLst>
                <a:path w="5719" h="9815" extrusionOk="0">
                  <a:moveTo>
                    <a:pt x="3007" y="8262"/>
                  </a:moveTo>
                  <a:lnTo>
                    <a:pt x="5718" y="9814"/>
                  </a:lnTo>
                  <a:lnTo>
                    <a:pt x="5718" y="6710"/>
                  </a:lnTo>
                  <a:lnTo>
                    <a:pt x="3007" y="5166"/>
                  </a:lnTo>
                  <a:close/>
                  <a:moveTo>
                    <a:pt x="0" y="3097"/>
                  </a:moveTo>
                  <a:lnTo>
                    <a:pt x="2712" y="4649"/>
                  </a:lnTo>
                  <a:lnTo>
                    <a:pt x="2712" y="1544"/>
                  </a:lnTo>
                  <a:lnTo>
                    <a:pt x="0" y="1"/>
                  </a:lnTo>
                  <a:close/>
                  <a:moveTo>
                    <a:pt x="3007" y="1723"/>
                  </a:moveTo>
                  <a:lnTo>
                    <a:pt x="3007" y="4827"/>
                  </a:lnTo>
                  <a:lnTo>
                    <a:pt x="5718" y="6371"/>
                  </a:lnTo>
                  <a:lnTo>
                    <a:pt x="5718" y="3275"/>
                  </a:lnTo>
                  <a:close/>
                </a:path>
              </a:pathLst>
            </a:custGeom>
            <a:solidFill>
              <a:srgbClr val="5F43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025" name="Google Shape;1025;p37"/>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1026" name="Google Shape;1026;p37"/>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4E515D"/>
                </a:solidFill>
                <a:latin typeface="Open Sans"/>
                <a:ea typeface="Open Sans"/>
                <a:cs typeface="Open Sans"/>
                <a:sym typeface="Open Sans"/>
              </a:rPr>
              <a:t>© 2018 HashiCorp</a:t>
            </a:r>
            <a:endParaRPr sz="1700" b="0" i="0" u="none" strike="noStrike" cap="none">
              <a:solidFill>
                <a:srgbClr val="4E515D"/>
              </a:solidFill>
              <a:latin typeface="Open Sans"/>
              <a:ea typeface="Open Sans"/>
              <a:cs typeface="Open Sans"/>
              <a:sym typeface="Open Sans"/>
            </a:endParaRPr>
          </a:p>
        </p:txBody>
      </p:sp>
      <p:sp>
        <p:nvSpPr>
          <p:cNvPr id="1027" name="Google Shape;1027;p37"/>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1028" name="Google Shape;1028;p37"/>
          <p:cNvSpPr txBox="1">
            <a:spLocks noGrp="1"/>
          </p:cNvSpPr>
          <p:nvPr>
            <p:ph type="title"/>
          </p:nvPr>
        </p:nvSpPr>
        <p:spPr>
          <a:xfrm>
            <a:off x="9637175" y="3126475"/>
            <a:ext cx="13069200" cy="59601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9600"/>
              <a:buFont typeface="Arial"/>
              <a:buNone/>
              <a:defRPr sz="9600" b="1"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9" name="Google Shape;1029;p37"/>
          <p:cNvSpPr txBox="1">
            <a:spLocks noGrp="1"/>
          </p:cNvSpPr>
          <p:nvPr>
            <p:ph type="subTitle" idx="1"/>
          </p:nvPr>
        </p:nvSpPr>
        <p:spPr>
          <a:xfrm>
            <a:off x="9637175" y="9920850"/>
            <a:ext cx="13069200" cy="2282100"/>
          </a:xfrm>
          <a:prstGeom prst="rect">
            <a:avLst/>
          </a:prstGeom>
          <a:noFill/>
          <a:ln>
            <a:noFill/>
          </a:ln>
        </p:spPr>
        <p:txBody>
          <a:bodyPr spcFirstLastPara="1" wrap="square" lIns="0" tIns="0" rIns="0" bIns="0" anchor="t" anchorCtr="0"/>
          <a:lstStyle>
            <a:lvl1pPr marR="0" lvl="0" algn="l" rtl="0">
              <a:lnSpc>
                <a:spcPct val="115000"/>
              </a:lnSpc>
              <a:spcBef>
                <a:spcPts val="0"/>
              </a:spcBef>
              <a:spcAft>
                <a:spcPts val="0"/>
              </a:spcAft>
              <a:buClr>
                <a:srgbClr val="000000"/>
              </a:buClr>
              <a:buSzPts val="4400"/>
              <a:buFont typeface="Arial"/>
              <a:buNone/>
              <a:defRPr sz="4400" b="0" i="0" u="none" strike="noStrike" cap="none">
                <a:solidFill>
                  <a:srgbClr val="D2D4DB"/>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030" name="Google Shape;1030;p37"/>
          <p:cNvGrpSpPr/>
          <p:nvPr/>
        </p:nvGrpSpPr>
        <p:grpSpPr>
          <a:xfrm>
            <a:off x="2023574" y="6299726"/>
            <a:ext cx="4781768" cy="1116547"/>
            <a:chOff x="9845790" y="1124335"/>
            <a:chExt cx="3841394" cy="896969"/>
          </a:xfrm>
        </p:grpSpPr>
        <p:sp>
          <p:nvSpPr>
            <p:cNvPr id="1031" name="Google Shape;1031;p37"/>
            <p:cNvSpPr/>
            <p:nvPr/>
          </p:nvSpPr>
          <p:spPr>
            <a:xfrm>
              <a:off x="11945095" y="1294999"/>
              <a:ext cx="301097" cy="516007"/>
            </a:xfrm>
            <a:custGeom>
              <a:avLst/>
              <a:gdLst/>
              <a:ahLst/>
              <a:cxnLst/>
              <a:rect l="l" t="t" r="r" b="b"/>
              <a:pathLst>
                <a:path w="3525" h="6041" extrusionOk="0">
                  <a:moveTo>
                    <a:pt x="1045" y="1"/>
                  </a:moveTo>
                  <a:lnTo>
                    <a:pt x="1" y="153"/>
                  </a:lnTo>
                  <a:lnTo>
                    <a:pt x="1" y="6040"/>
                  </a:lnTo>
                  <a:lnTo>
                    <a:pt x="1045" y="6040"/>
                  </a:lnTo>
                  <a:lnTo>
                    <a:pt x="1045" y="3141"/>
                  </a:lnTo>
                  <a:cubicBezTo>
                    <a:pt x="1428" y="2945"/>
                    <a:pt x="1883" y="2784"/>
                    <a:pt x="2142" y="2784"/>
                  </a:cubicBezTo>
                  <a:cubicBezTo>
                    <a:pt x="2383" y="2784"/>
                    <a:pt x="2472" y="2900"/>
                    <a:pt x="2472" y="3123"/>
                  </a:cubicBezTo>
                  <a:lnTo>
                    <a:pt x="2472" y="6040"/>
                  </a:lnTo>
                  <a:lnTo>
                    <a:pt x="3525" y="6040"/>
                  </a:lnTo>
                  <a:lnTo>
                    <a:pt x="3525" y="3007"/>
                  </a:lnTo>
                  <a:cubicBezTo>
                    <a:pt x="3525" y="2267"/>
                    <a:pt x="3275" y="1776"/>
                    <a:pt x="2579" y="1776"/>
                  </a:cubicBezTo>
                  <a:cubicBezTo>
                    <a:pt x="2133" y="1776"/>
                    <a:pt x="1509" y="1937"/>
                    <a:pt x="1045" y="2178"/>
                  </a:cubicBezTo>
                  <a:lnTo>
                    <a:pt x="104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37"/>
            <p:cNvSpPr/>
            <p:nvPr/>
          </p:nvSpPr>
          <p:spPr>
            <a:xfrm>
              <a:off x="10882929" y="1322503"/>
              <a:ext cx="366612" cy="488503"/>
            </a:xfrm>
            <a:custGeom>
              <a:avLst/>
              <a:gdLst/>
              <a:ahLst/>
              <a:cxnLst/>
              <a:rect l="l" t="t" r="r" b="b"/>
              <a:pathLst>
                <a:path w="4292" h="5719" extrusionOk="0">
                  <a:moveTo>
                    <a:pt x="0" y="0"/>
                  </a:moveTo>
                  <a:lnTo>
                    <a:pt x="0" y="5718"/>
                  </a:lnTo>
                  <a:lnTo>
                    <a:pt x="1079" y="5718"/>
                  </a:lnTo>
                  <a:lnTo>
                    <a:pt x="1079" y="3310"/>
                  </a:lnTo>
                  <a:lnTo>
                    <a:pt x="3203" y="3310"/>
                  </a:lnTo>
                  <a:lnTo>
                    <a:pt x="3203" y="5718"/>
                  </a:lnTo>
                  <a:lnTo>
                    <a:pt x="4291" y="5718"/>
                  </a:lnTo>
                  <a:lnTo>
                    <a:pt x="4291" y="0"/>
                  </a:lnTo>
                  <a:lnTo>
                    <a:pt x="3203" y="0"/>
                  </a:lnTo>
                  <a:lnTo>
                    <a:pt x="3203" y="2355"/>
                  </a:lnTo>
                  <a:lnTo>
                    <a:pt x="1079" y="2355"/>
                  </a:lnTo>
                  <a:lnTo>
                    <a:pt x="107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37"/>
            <p:cNvSpPr/>
            <p:nvPr/>
          </p:nvSpPr>
          <p:spPr>
            <a:xfrm>
              <a:off x="11308052" y="1446700"/>
              <a:ext cx="279828" cy="371908"/>
            </a:xfrm>
            <a:custGeom>
              <a:avLst/>
              <a:gdLst/>
              <a:ahLst/>
              <a:cxnLst/>
              <a:rect l="l" t="t" r="r" b="b"/>
              <a:pathLst>
                <a:path w="3276" h="4354" extrusionOk="0">
                  <a:moveTo>
                    <a:pt x="2410" y="4264"/>
                  </a:moveTo>
                  <a:lnTo>
                    <a:pt x="3275" y="4264"/>
                  </a:lnTo>
                  <a:lnTo>
                    <a:pt x="3275" y="1508"/>
                  </a:lnTo>
                  <a:cubicBezTo>
                    <a:pt x="3275" y="464"/>
                    <a:pt x="2882" y="0"/>
                    <a:pt x="1571" y="0"/>
                  </a:cubicBezTo>
                  <a:cubicBezTo>
                    <a:pt x="1107" y="0"/>
                    <a:pt x="527" y="72"/>
                    <a:pt x="135" y="196"/>
                  </a:cubicBezTo>
                  <a:lnTo>
                    <a:pt x="269" y="990"/>
                  </a:lnTo>
                  <a:cubicBezTo>
                    <a:pt x="634" y="919"/>
                    <a:pt x="1045" y="865"/>
                    <a:pt x="1428" y="865"/>
                  </a:cubicBezTo>
                  <a:cubicBezTo>
                    <a:pt x="2097" y="865"/>
                    <a:pt x="2222" y="1026"/>
                    <a:pt x="2222" y="1490"/>
                  </a:cubicBezTo>
                  <a:lnTo>
                    <a:pt x="2222" y="1927"/>
                  </a:lnTo>
                  <a:lnTo>
                    <a:pt x="1214" y="1927"/>
                  </a:lnTo>
                  <a:cubicBezTo>
                    <a:pt x="367" y="1927"/>
                    <a:pt x="1" y="2257"/>
                    <a:pt x="1" y="3105"/>
                  </a:cubicBezTo>
                  <a:cubicBezTo>
                    <a:pt x="1" y="3827"/>
                    <a:pt x="322" y="4354"/>
                    <a:pt x="1089" y="4354"/>
                  </a:cubicBezTo>
                  <a:cubicBezTo>
                    <a:pt x="1509" y="4354"/>
                    <a:pt x="1955" y="4229"/>
                    <a:pt x="2338" y="3988"/>
                  </a:cubicBezTo>
                  <a:close/>
                  <a:moveTo>
                    <a:pt x="1446" y="2685"/>
                  </a:moveTo>
                  <a:lnTo>
                    <a:pt x="2222" y="2685"/>
                  </a:lnTo>
                  <a:lnTo>
                    <a:pt x="2222" y="3301"/>
                  </a:lnTo>
                  <a:cubicBezTo>
                    <a:pt x="2026" y="3417"/>
                    <a:pt x="1741" y="3524"/>
                    <a:pt x="1437" y="3524"/>
                  </a:cubicBezTo>
                  <a:cubicBezTo>
                    <a:pt x="1107" y="3524"/>
                    <a:pt x="1009" y="3390"/>
                    <a:pt x="1009" y="3096"/>
                  </a:cubicBezTo>
                  <a:cubicBezTo>
                    <a:pt x="1009" y="2784"/>
                    <a:pt x="1107" y="2685"/>
                    <a:pt x="1446" y="268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37"/>
            <p:cNvSpPr/>
            <p:nvPr/>
          </p:nvSpPr>
          <p:spPr>
            <a:xfrm>
              <a:off x="11637251" y="1446700"/>
              <a:ext cx="253092" cy="371908"/>
            </a:xfrm>
            <a:custGeom>
              <a:avLst/>
              <a:gdLst/>
              <a:ahLst/>
              <a:cxnLst/>
              <a:rect l="l" t="t" r="r" b="b"/>
              <a:pathLst>
                <a:path w="2963" h="4354" extrusionOk="0">
                  <a:moveTo>
                    <a:pt x="1616" y="0"/>
                  </a:moveTo>
                  <a:cubicBezTo>
                    <a:pt x="420" y="0"/>
                    <a:pt x="54" y="366"/>
                    <a:pt x="54" y="1204"/>
                  </a:cubicBezTo>
                  <a:cubicBezTo>
                    <a:pt x="54" y="2016"/>
                    <a:pt x="170" y="2275"/>
                    <a:pt x="1196" y="2525"/>
                  </a:cubicBezTo>
                  <a:cubicBezTo>
                    <a:pt x="1874" y="2685"/>
                    <a:pt x="1928" y="2819"/>
                    <a:pt x="1928" y="3069"/>
                  </a:cubicBezTo>
                  <a:cubicBezTo>
                    <a:pt x="1928" y="3390"/>
                    <a:pt x="1856" y="3497"/>
                    <a:pt x="1393" y="3497"/>
                  </a:cubicBezTo>
                  <a:cubicBezTo>
                    <a:pt x="964" y="3497"/>
                    <a:pt x="500" y="3417"/>
                    <a:pt x="153" y="3310"/>
                  </a:cubicBezTo>
                  <a:lnTo>
                    <a:pt x="1" y="4113"/>
                  </a:lnTo>
                  <a:cubicBezTo>
                    <a:pt x="393" y="4247"/>
                    <a:pt x="1000" y="4354"/>
                    <a:pt x="1446" y="4354"/>
                  </a:cubicBezTo>
                  <a:cubicBezTo>
                    <a:pt x="2713" y="4354"/>
                    <a:pt x="2963" y="3854"/>
                    <a:pt x="2963" y="3051"/>
                  </a:cubicBezTo>
                  <a:cubicBezTo>
                    <a:pt x="2963" y="2186"/>
                    <a:pt x="2847" y="2034"/>
                    <a:pt x="1678" y="1722"/>
                  </a:cubicBezTo>
                  <a:cubicBezTo>
                    <a:pt x="1107" y="1579"/>
                    <a:pt x="1089" y="1552"/>
                    <a:pt x="1089" y="1213"/>
                  </a:cubicBezTo>
                  <a:cubicBezTo>
                    <a:pt x="1089" y="955"/>
                    <a:pt x="1161" y="857"/>
                    <a:pt x="1616" y="857"/>
                  </a:cubicBezTo>
                  <a:cubicBezTo>
                    <a:pt x="1946" y="857"/>
                    <a:pt x="2454" y="919"/>
                    <a:pt x="2766" y="973"/>
                  </a:cubicBezTo>
                  <a:lnTo>
                    <a:pt x="2873" y="143"/>
                  </a:lnTo>
                  <a:cubicBezTo>
                    <a:pt x="2508" y="45"/>
                    <a:pt x="2008" y="0"/>
                    <a:pt x="161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37"/>
            <p:cNvSpPr/>
            <p:nvPr/>
          </p:nvSpPr>
          <p:spPr>
            <a:xfrm>
              <a:off x="12311707" y="1453534"/>
              <a:ext cx="89945" cy="357472"/>
            </a:xfrm>
            <a:custGeom>
              <a:avLst/>
              <a:gdLst/>
              <a:ahLst/>
              <a:cxnLst/>
              <a:rect l="l" t="t" r="r" b="b"/>
              <a:pathLst>
                <a:path w="1053" h="4185" extrusionOk="0">
                  <a:moveTo>
                    <a:pt x="0" y="0"/>
                  </a:moveTo>
                  <a:lnTo>
                    <a:pt x="0" y="4184"/>
                  </a:lnTo>
                  <a:lnTo>
                    <a:pt x="1053" y="4184"/>
                  </a:lnTo>
                  <a:lnTo>
                    <a:pt x="105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37"/>
            <p:cNvSpPr/>
            <p:nvPr/>
          </p:nvSpPr>
          <p:spPr>
            <a:xfrm>
              <a:off x="12311707" y="1299611"/>
              <a:ext cx="89945" cy="103697"/>
            </a:xfrm>
            <a:custGeom>
              <a:avLst/>
              <a:gdLst/>
              <a:ahLst/>
              <a:cxnLst/>
              <a:rect l="l" t="t" r="r" b="b"/>
              <a:pathLst>
                <a:path w="1053" h="1214" extrusionOk="0">
                  <a:moveTo>
                    <a:pt x="0" y="0"/>
                  </a:moveTo>
                  <a:lnTo>
                    <a:pt x="0" y="1214"/>
                  </a:lnTo>
                  <a:lnTo>
                    <a:pt x="1053" y="1214"/>
                  </a:lnTo>
                  <a:lnTo>
                    <a:pt x="105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37"/>
            <p:cNvSpPr/>
            <p:nvPr/>
          </p:nvSpPr>
          <p:spPr>
            <a:xfrm>
              <a:off x="12464092" y="1314816"/>
              <a:ext cx="306393" cy="503792"/>
            </a:xfrm>
            <a:custGeom>
              <a:avLst/>
              <a:gdLst/>
              <a:ahLst/>
              <a:cxnLst/>
              <a:rect l="l" t="t" r="r" b="b"/>
              <a:pathLst>
                <a:path w="3587" h="5898" extrusionOk="0">
                  <a:moveTo>
                    <a:pt x="2034" y="1"/>
                  </a:moveTo>
                  <a:cubicBezTo>
                    <a:pt x="607" y="1"/>
                    <a:pt x="0" y="616"/>
                    <a:pt x="0" y="1660"/>
                  </a:cubicBezTo>
                  <a:lnTo>
                    <a:pt x="0" y="4238"/>
                  </a:lnTo>
                  <a:cubicBezTo>
                    <a:pt x="0" y="5291"/>
                    <a:pt x="607" y="5898"/>
                    <a:pt x="2034" y="5898"/>
                  </a:cubicBezTo>
                  <a:cubicBezTo>
                    <a:pt x="2569" y="5898"/>
                    <a:pt x="3114" y="5826"/>
                    <a:pt x="3586" y="5710"/>
                  </a:cubicBezTo>
                  <a:lnTo>
                    <a:pt x="3471" y="4774"/>
                  </a:lnTo>
                  <a:cubicBezTo>
                    <a:pt x="3007" y="4854"/>
                    <a:pt x="2462" y="4916"/>
                    <a:pt x="2070" y="4916"/>
                  </a:cubicBezTo>
                  <a:cubicBezTo>
                    <a:pt x="1321" y="4916"/>
                    <a:pt x="1080" y="4658"/>
                    <a:pt x="1080" y="4051"/>
                  </a:cubicBezTo>
                  <a:lnTo>
                    <a:pt x="1080" y="1847"/>
                  </a:lnTo>
                  <a:cubicBezTo>
                    <a:pt x="1080" y="1241"/>
                    <a:pt x="1321" y="982"/>
                    <a:pt x="2070" y="982"/>
                  </a:cubicBezTo>
                  <a:cubicBezTo>
                    <a:pt x="2462" y="982"/>
                    <a:pt x="3007" y="1045"/>
                    <a:pt x="3471" y="1125"/>
                  </a:cubicBezTo>
                  <a:lnTo>
                    <a:pt x="3586" y="188"/>
                  </a:lnTo>
                  <a:cubicBezTo>
                    <a:pt x="3114" y="72"/>
                    <a:pt x="2569" y="1"/>
                    <a:pt x="20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37"/>
            <p:cNvSpPr/>
            <p:nvPr/>
          </p:nvSpPr>
          <p:spPr>
            <a:xfrm>
              <a:off x="12798587" y="1446700"/>
              <a:ext cx="311005" cy="371908"/>
            </a:xfrm>
            <a:custGeom>
              <a:avLst/>
              <a:gdLst/>
              <a:ahLst/>
              <a:cxnLst/>
              <a:rect l="l" t="t" r="r" b="b"/>
              <a:pathLst>
                <a:path w="3641" h="4354" extrusionOk="0">
                  <a:moveTo>
                    <a:pt x="1820" y="4354"/>
                  </a:moveTo>
                  <a:cubicBezTo>
                    <a:pt x="384" y="4354"/>
                    <a:pt x="1" y="3560"/>
                    <a:pt x="1" y="2703"/>
                  </a:cubicBezTo>
                  <a:lnTo>
                    <a:pt x="1" y="1651"/>
                  </a:lnTo>
                  <a:cubicBezTo>
                    <a:pt x="1" y="785"/>
                    <a:pt x="384" y="0"/>
                    <a:pt x="1820" y="0"/>
                  </a:cubicBezTo>
                  <a:cubicBezTo>
                    <a:pt x="3257" y="0"/>
                    <a:pt x="3640" y="785"/>
                    <a:pt x="3640" y="1651"/>
                  </a:cubicBezTo>
                  <a:lnTo>
                    <a:pt x="3640" y="2703"/>
                  </a:lnTo>
                  <a:cubicBezTo>
                    <a:pt x="3640" y="3560"/>
                    <a:pt x="3257" y="4354"/>
                    <a:pt x="1820" y="4354"/>
                  </a:cubicBezTo>
                  <a:close/>
                  <a:moveTo>
                    <a:pt x="1820" y="892"/>
                  </a:moveTo>
                  <a:cubicBezTo>
                    <a:pt x="1267" y="892"/>
                    <a:pt x="1053" y="1142"/>
                    <a:pt x="1053" y="1615"/>
                  </a:cubicBezTo>
                  <a:lnTo>
                    <a:pt x="1053" y="2739"/>
                  </a:lnTo>
                  <a:cubicBezTo>
                    <a:pt x="1053" y="3212"/>
                    <a:pt x="1267" y="3462"/>
                    <a:pt x="1820" y="3462"/>
                  </a:cubicBezTo>
                  <a:cubicBezTo>
                    <a:pt x="2382" y="3462"/>
                    <a:pt x="2597" y="3212"/>
                    <a:pt x="2597" y="2739"/>
                  </a:cubicBezTo>
                  <a:lnTo>
                    <a:pt x="2597" y="1615"/>
                  </a:lnTo>
                  <a:cubicBezTo>
                    <a:pt x="2597" y="1142"/>
                    <a:pt x="2382" y="892"/>
                    <a:pt x="1820" y="89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37"/>
            <p:cNvSpPr/>
            <p:nvPr/>
          </p:nvSpPr>
          <p:spPr>
            <a:xfrm>
              <a:off x="13163577" y="1446700"/>
              <a:ext cx="184502" cy="364306"/>
            </a:xfrm>
            <a:custGeom>
              <a:avLst/>
              <a:gdLst/>
              <a:ahLst/>
              <a:cxnLst/>
              <a:rect l="l" t="t" r="r" b="b"/>
              <a:pathLst>
                <a:path w="2160" h="4265" extrusionOk="0">
                  <a:moveTo>
                    <a:pt x="2053" y="0"/>
                  </a:moveTo>
                  <a:cubicBezTo>
                    <a:pt x="1687" y="98"/>
                    <a:pt x="1187" y="393"/>
                    <a:pt x="955" y="544"/>
                  </a:cubicBezTo>
                  <a:lnTo>
                    <a:pt x="884" y="80"/>
                  </a:lnTo>
                  <a:lnTo>
                    <a:pt x="1" y="80"/>
                  </a:lnTo>
                  <a:lnTo>
                    <a:pt x="1" y="4264"/>
                  </a:lnTo>
                  <a:lnTo>
                    <a:pt x="1044" y="4264"/>
                  </a:lnTo>
                  <a:lnTo>
                    <a:pt x="1044" y="1570"/>
                  </a:lnTo>
                  <a:cubicBezTo>
                    <a:pt x="1428" y="1329"/>
                    <a:pt x="1749" y="1142"/>
                    <a:pt x="2160" y="955"/>
                  </a:cubicBezTo>
                  <a:lnTo>
                    <a:pt x="205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37"/>
            <p:cNvSpPr/>
            <p:nvPr/>
          </p:nvSpPr>
          <p:spPr>
            <a:xfrm>
              <a:off x="13383781" y="1446700"/>
              <a:ext cx="303403" cy="521303"/>
            </a:xfrm>
            <a:custGeom>
              <a:avLst/>
              <a:gdLst/>
              <a:ahLst/>
              <a:cxnLst/>
              <a:rect l="l" t="t" r="r" b="b"/>
              <a:pathLst>
                <a:path w="3552" h="6103" extrusionOk="0">
                  <a:moveTo>
                    <a:pt x="3551" y="2873"/>
                  </a:moveTo>
                  <a:cubicBezTo>
                    <a:pt x="3551" y="3801"/>
                    <a:pt x="3141" y="4354"/>
                    <a:pt x="2169" y="4354"/>
                  </a:cubicBezTo>
                  <a:cubicBezTo>
                    <a:pt x="1803" y="4354"/>
                    <a:pt x="1375" y="4300"/>
                    <a:pt x="1054" y="4229"/>
                  </a:cubicBezTo>
                  <a:lnTo>
                    <a:pt x="1054" y="5959"/>
                  </a:lnTo>
                  <a:lnTo>
                    <a:pt x="1" y="6102"/>
                  </a:lnTo>
                  <a:lnTo>
                    <a:pt x="1" y="80"/>
                  </a:lnTo>
                  <a:lnTo>
                    <a:pt x="839" y="80"/>
                  </a:lnTo>
                  <a:lnTo>
                    <a:pt x="938" y="437"/>
                  </a:lnTo>
                  <a:cubicBezTo>
                    <a:pt x="1312" y="170"/>
                    <a:pt x="1741" y="0"/>
                    <a:pt x="2267" y="0"/>
                  </a:cubicBezTo>
                  <a:cubicBezTo>
                    <a:pt x="3105" y="0"/>
                    <a:pt x="3551" y="491"/>
                    <a:pt x="3551" y="1445"/>
                  </a:cubicBezTo>
                  <a:close/>
                  <a:moveTo>
                    <a:pt x="1054" y="3346"/>
                  </a:moveTo>
                  <a:cubicBezTo>
                    <a:pt x="1330" y="3408"/>
                    <a:pt x="1678" y="3462"/>
                    <a:pt x="1981" y="3462"/>
                  </a:cubicBezTo>
                  <a:cubicBezTo>
                    <a:pt x="2356" y="3462"/>
                    <a:pt x="2508" y="3283"/>
                    <a:pt x="2508" y="2899"/>
                  </a:cubicBezTo>
                  <a:lnTo>
                    <a:pt x="2508" y="1419"/>
                  </a:lnTo>
                  <a:cubicBezTo>
                    <a:pt x="2508" y="1080"/>
                    <a:pt x="2374" y="892"/>
                    <a:pt x="1990" y="892"/>
                  </a:cubicBezTo>
                  <a:cubicBezTo>
                    <a:pt x="1642" y="892"/>
                    <a:pt x="1277" y="1062"/>
                    <a:pt x="1054" y="126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37"/>
            <p:cNvSpPr/>
            <p:nvPr/>
          </p:nvSpPr>
          <p:spPr>
            <a:xfrm>
              <a:off x="9845790" y="1124335"/>
              <a:ext cx="352860" cy="768928"/>
            </a:xfrm>
            <a:custGeom>
              <a:avLst/>
              <a:gdLst/>
              <a:ahLst/>
              <a:cxnLst/>
              <a:rect l="l" t="t" r="r" b="b"/>
              <a:pathLst>
                <a:path w="4131" h="9002" extrusionOk="0">
                  <a:moveTo>
                    <a:pt x="4131" y="1"/>
                  </a:moveTo>
                  <a:lnTo>
                    <a:pt x="1" y="2382"/>
                  </a:lnTo>
                  <a:lnTo>
                    <a:pt x="1" y="8110"/>
                  </a:lnTo>
                  <a:lnTo>
                    <a:pt x="1544" y="9002"/>
                  </a:lnTo>
                  <a:lnTo>
                    <a:pt x="1544" y="3284"/>
                  </a:lnTo>
                  <a:lnTo>
                    <a:pt x="4131" y="1794"/>
                  </a:lnTo>
                  <a:lnTo>
                    <a:pt x="413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37"/>
            <p:cNvSpPr/>
            <p:nvPr/>
          </p:nvSpPr>
          <p:spPr>
            <a:xfrm>
              <a:off x="10065996" y="1124335"/>
              <a:ext cx="405477" cy="896200"/>
            </a:xfrm>
            <a:custGeom>
              <a:avLst/>
              <a:gdLst/>
              <a:ahLst/>
              <a:cxnLst/>
              <a:rect l="l" t="t" r="r" b="b"/>
              <a:pathLst>
                <a:path w="4747" h="10492" extrusionOk="0">
                  <a:moveTo>
                    <a:pt x="3194" y="1"/>
                  </a:moveTo>
                  <a:lnTo>
                    <a:pt x="3194" y="4559"/>
                  </a:lnTo>
                  <a:lnTo>
                    <a:pt x="1553" y="4559"/>
                  </a:lnTo>
                  <a:lnTo>
                    <a:pt x="1553" y="2864"/>
                  </a:lnTo>
                  <a:lnTo>
                    <a:pt x="1" y="3756"/>
                  </a:lnTo>
                  <a:lnTo>
                    <a:pt x="1" y="9600"/>
                  </a:lnTo>
                  <a:lnTo>
                    <a:pt x="1553" y="10492"/>
                  </a:lnTo>
                  <a:lnTo>
                    <a:pt x="1553" y="5951"/>
                  </a:lnTo>
                  <a:lnTo>
                    <a:pt x="3194" y="5951"/>
                  </a:lnTo>
                  <a:lnTo>
                    <a:pt x="3194" y="7637"/>
                  </a:lnTo>
                  <a:lnTo>
                    <a:pt x="4747" y="6745"/>
                  </a:lnTo>
                  <a:lnTo>
                    <a:pt x="4747" y="902"/>
                  </a:lnTo>
                  <a:lnTo>
                    <a:pt x="319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37"/>
            <p:cNvSpPr/>
            <p:nvPr/>
          </p:nvSpPr>
          <p:spPr>
            <a:xfrm>
              <a:off x="10338819" y="1251607"/>
              <a:ext cx="352860" cy="769697"/>
            </a:xfrm>
            <a:custGeom>
              <a:avLst/>
              <a:gdLst/>
              <a:ahLst/>
              <a:cxnLst/>
              <a:rect l="l" t="t" r="r" b="b"/>
              <a:pathLst>
                <a:path w="4131" h="9011" extrusionOk="0">
                  <a:moveTo>
                    <a:pt x="2579" y="0"/>
                  </a:moveTo>
                  <a:lnTo>
                    <a:pt x="2579" y="5728"/>
                  </a:lnTo>
                  <a:lnTo>
                    <a:pt x="0" y="7217"/>
                  </a:lnTo>
                  <a:lnTo>
                    <a:pt x="0" y="9011"/>
                  </a:lnTo>
                  <a:lnTo>
                    <a:pt x="4131" y="6620"/>
                  </a:lnTo>
                  <a:lnTo>
                    <a:pt x="4131" y="901"/>
                  </a:lnTo>
                  <a:lnTo>
                    <a:pt x="257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02 Stack - Consul">
  <p:cSld name="Stack Graphic_1">
    <p:spTree>
      <p:nvGrpSpPr>
        <p:cNvPr id="1" name="Shape 1044"/>
        <p:cNvGrpSpPr/>
        <p:nvPr/>
      </p:nvGrpSpPr>
      <p:grpSpPr>
        <a:xfrm>
          <a:off x="0" y="0"/>
          <a:ext cx="0" cy="0"/>
          <a:chOff x="0" y="0"/>
          <a:chExt cx="0" cy="0"/>
        </a:xfrm>
      </p:grpSpPr>
      <p:pic>
        <p:nvPicPr>
          <p:cNvPr id="1045" name="Google Shape;1045;p38"/>
          <p:cNvPicPr preferRelativeResize="0"/>
          <p:nvPr/>
        </p:nvPicPr>
        <p:blipFill rotWithShape="1">
          <a:blip r:embed="rId2">
            <a:alphaModFix/>
          </a:blip>
          <a:srcRect/>
          <a:stretch/>
        </p:blipFill>
        <p:spPr>
          <a:xfrm>
            <a:off x="0" y="0"/>
            <a:ext cx="24371801" cy="13709156"/>
          </a:xfrm>
          <a:prstGeom prst="rect">
            <a:avLst/>
          </a:prstGeom>
          <a:noFill/>
          <a:ln>
            <a:noFill/>
          </a:ln>
        </p:spPr>
      </p:pic>
      <p:pic>
        <p:nvPicPr>
          <p:cNvPr id="1046" name="Google Shape;1046;p38"/>
          <p:cNvPicPr preferRelativeResize="0"/>
          <p:nvPr/>
        </p:nvPicPr>
        <p:blipFill rotWithShape="1">
          <a:blip r:embed="rId3">
            <a:alphaModFix/>
          </a:blip>
          <a:srcRect r="10"/>
          <a:stretch/>
        </p:blipFill>
        <p:spPr>
          <a:xfrm>
            <a:off x="8507721" y="2024650"/>
            <a:ext cx="9692514" cy="9002334"/>
          </a:xfrm>
          <a:prstGeom prst="rect">
            <a:avLst/>
          </a:prstGeom>
          <a:noFill/>
          <a:ln>
            <a:noFill/>
          </a:ln>
        </p:spPr>
      </p:pic>
      <p:cxnSp>
        <p:nvCxnSpPr>
          <p:cNvPr id="1047" name="Google Shape;1047;p38"/>
          <p:cNvCxnSpPr/>
          <p:nvPr/>
        </p:nvCxnSpPr>
        <p:spPr>
          <a:xfrm>
            <a:off x="1219200" y="2869680"/>
            <a:ext cx="773100" cy="0"/>
          </a:xfrm>
          <a:prstGeom prst="straightConnector1">
            <a:avLst/>
          </a:prstGeom>
          <a:noFill/>
          <a:ln w="38100" cap="flat" cmpd="sng">
            <a:solidFill>
              <a:srgbClr val="FFFFFF"/>
            </a:solidFill>
            <a:prstDash val="solid"/>
            <a:miter lim="400000"/>
            <a:headEnd type="none" w="sm" len="sm"/>
            <a:tailEnd type="none" w="sm" len="sm"/>
          </a:ln>
        </p:spPr>
      </p:cxnSp>
      <p:grpSp>
        <p:nvGrpSpPr>
          <p:cNvPr id="1048" name="Google Shape;1048;p38"/>
          <p:cNvGrpSpPr/>
          <p:nvPr/>
        </p:nvGrpSpPr>
        <p:grpSpPr>
          <a:xfrm>
            <a:off x="1224736" y="1180835"/>
            <a:ext cx="848196" cy="895432"/>
            <a:chOff x="8197573" y="1125872"/>
            <a:chExt cx="848196" cy="895432"/>
          </a:xfrm>
        </p:grpSpPr>
        <p:sp>
          <p:nvSpPr>
            <p:cNvPr id="1049" name="Google Shape;1049;p38"/>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38"/>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38"/>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052" name="Google Shape;1052;p38"/>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1053" name="Google Shape;1053;p38"/>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4E515D"/>
                </a:solidFill>
                <a:latin typeface="Open Sans"/>
                <a:ea typeface="Open Sans"/>
                <a:cs typeface="Open Sans"/>
                <a:sym typeface="Open Sans"/>
              </a:rPr>
              <a:t>© 2018 HashiCorp</a:t>
            </a:r>
            <a:endParaRPr sz="1700" b="0" i="0" u="none" strike="noStrike" cap="none">
              <a:solidFill>
                <a:srgbClr val="4E515D"/>
              </a:solidFill>
              <a:latin typeface="Open Sans"/>
              <a:ea typeface="Open Sans"/>
              <a:cs typeface="Open Sans"/>
              <a:sym typeface="Open Sans"/>
            </a:endParaRPr>
          </a:p>
        </p:txBody>
      </p:sp>
      <p:sp>
        <p:nvSpPr>
          <p:cNvPr id="1054" name="Google Shape;1054;p38"/>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1055" name="Google Shape;1055;p38"/>
          <p:cNvSpPr txBox="1">
            <a:spLocks noGrp="1"/>
          </p:cNvSpPr>
          <p:nvPr>
            <p:ph type="subTitle" idx="1"/>
          </p:nvPr>
        </p:nvSpPr>
        <p:spPr>
          <a:xfrm>
            <a:off x="1602949" y="12978176"/>
            <a:ext cx="15935999" cy="2286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056" name="Google Shape;1056;p38"/>
          <p:cNvCxnSpPr/>
          <p:nvPr/>
        </p:nvCxnSpPr>
        <p:spPr>
          <a:xfrm flipH="1">
            <a:off x="1156550" y="13016124"/>
            <a:ext cx="137100" cy="152700"/>
          </a:xfrm>
          <a:prstGeom prst="straightConnector1">
            <a:avLst/>
          </a:prstGeom>
          <a:noFill/>
          <a:ln w="19050" cap="flat" cmpd="sng">
            <a:solidFill>
              <a:srgbClr val="9396A2"/>
            </a:solidFill>
            <a:prstDash val="solid"/>
            <a:round/>
            <a:headEnd type="none" w="sm" len="sm"/>
            <a:tailEnd type="none" w="sm" len="sm"/>
          </a:ln>
        </p:spPr>
      </p:cxnSp>
      <p:grpSp>
        <p:nvGrpSpPr>
          <p:cNvPr id="1057" name="Google Shape;1057;p38"/>
          <p:cNvGrpSpPr/>
          <p:nvPr/>
        </p:nvGrpSpPr>
        <p:grpSpPr>
          <a:xfrm>
            <a:off x="11230149" y="10781267"/>
            <a:ext cx="2866097" cy="839825"/>
            <a:chOff x="8026824" y="2734455"/>
            <a:chExt cx="2866097" cy="839825"/>
          </a:xfrm>
        </p:grpSpPr>
        <p:sp>
          <p:nvSpPr>
            <p:cNvPr id="1058" name="Google Shape;1058;p38"/>
            <p:cNvSpPr/>
            <p:nvPr/>
          </p:nvSpPr>
          <p:spPr>
            <a:xfrm>
              <a:off x="9187391" y="2900592"/>
              <a:ext cx="1705531" cy="479363"/>
            </a:xfrm>
            <a:custGeom>
              <a:avLst/>
              <a:gdLst/>
              <a:ahLst/>
              <a:cxnLst/>
              <a:rect l="l" t="t" r="r" b="b"/>
              <a:pathLst>
                <a:path w="19967" h="5612" extrusionOk="0">
                  <a:moveTo>
                    <a:pt x="19003" y="5540"/>
                  </a:moveTo>
                  <a:lnTo>
                    <a:pt x="19003" y="134"/>
                  </a:lnTo>
                  <a:lnTo>
                    <a:pt x="19966" y="0"/>
                  </a:lnTo>
                  <a:lnTo>
                    <a:pt x="19966" y="5540"/>
                  </a:lnTo>
                  <a:close/>
                  <a:moveTo>
                    <a:pt x="15907" y="1704"/>
                  </a:moveTo>
                  <a:lnTo>
                    <a:pt x="15907" y="4381"/>
                  </a:lnTo>
                  <a:cubicBezTo>
                    <a:pt x="15907" y="4586"/>
                    <a:pt x="15996" y="4684"/>
                    <a:pt x="16219" y="4684"/>
                  </a:cubicBezTo>
                  <a:cubicBezTo>
                    <a:pt x="16451" y="4684"/>
                    <a:pt x="16870" y="4541"/>
                    <a:pt x="17218" y="4363"/>
                  </a:cubicBezTo>
                  <a:lnTo>
                    <a:pt x="17218" y="1704"/>
                  </a:lnTo>
                  <a:lnTo>
                    <a:pt x="18173" y="1704"/>
                  </a:lnTo>
                  <a:lnTo>
                    <a:pt x="18173" y="5540"/>
                  </a:lnTo>
                  <a:lnTo>
                    <a:pt x="17441" y="5540"/>
                  </a:lnTo>
                  <a:lnTo>
                    <a:pt x="17352" y="5210"/>
                  </a:lnTo>
                  <a:cubicBezTo>
                    <a:pt x="16870" y="5451"/>
                    <a:pt x="16264" y="5612"/>
                    <a:pt x="15818" y="5612"/>
                  </a:cubicBezTo>
                  <a:cubicBezTo>
                    <a:pt x="15175" y="5612"/>
                    <a:pt x="14952" y="5166"/>
                    <a:pt x="14952" y="4479"/>
                  </a:cubicBezTo>
                  <a:lnTo>
                    <a:pt x="14952" y="1704"/>
                  </a:lnTo>
                  <a:close/>
                  <a:moveTo>
                    <a:pt x="12936" y="5612"/>
                  </a:moveTo>
                  <a:cubicBezTo>
                    <a:pt x="12526" y="5612"/>
                    <a:pt x="11964" y="5523"/>
                    <a:pt x="11616" y="5398"/>
                  </a:cubicBezTo>
                  <a:lnTo>
                    <a:pt x="11750" y="4666"/>
                  </a:lnTo>
                  <a:cubicBezTo>
                    <a:pt x="12071" y="4755"/>
                    <a:pt x="12499" y="4827"/>
                    <a:pt x="12892" y="4827"/>
                  </a:cubicBezTo>
                  <a:cubicBezTo>
                    <a:pt x="13311" y="4827"/>
                    <a:pt x="13373" y="4737"/>
                    <a:pt x="13373" y="4443"/>
                  </a:cubicBezTo>
                  <a:cubicBezTo>
                    <a:pt x="13373" y="4202"/>
                    <a:pt x="13329" y="4086"/>
                    <a:pt x="12704" y="3935"/>
                  </a:cubicBezTo>
                  <a:cubicBezTo>
                    <a:pt x="11768" y="3712"/>
                    <a:pt x="11661" y="3471"/>
                    <a:pt x="11661" y="2730"/>
                  </a:cubicBezTo>
                  <a:cubicBezTo>
                    <a:pt x="11661" y="1963"/>
                    <a:pt x="12000" y="1624"/>
                    <a:pt x="13097" y="1624"/>
                  </a:cubicBezTo>
                  <a:cubicBezTo>
                    <a:pt x="13445" y="1624"/>
                    <a:pt x="13909" y="1669"/>
                    <a:pt x="14239" y="1758"/>
                  </a:cubicBezTo>
                  <a:lnTo>
                    <a:pt x="14149" y="2525"/>
                  </a:lnTo>
                  <a:cubicBezTo>
                    <a:pt x="13855" y="2463"/>
                    <a:pt x="13391" y="2409"/>
                    <a:pt x="13097" y="2409"/>
                  </a:cubicBezTo>
                  <a:cubicBezTo>
                    <a:pt x="12678" y="2409"/>
                    <a:pt x="12606" y="2507"/>
                    <a:pt x="12606" y="2739"/>
                  </a:cubicBezTo>
                  <a:cubicBezTo>
                    <a:pt x="12606" y="3051"/>
                    <a:pt x="12633" y="3069"/>
                    <a:pt x="13150" y="3203"/>
                  </a:cubicBezTo>
                  <a:cubicBezTo>
                    <a:pt x="14221" y="3489"/>
                    <a:pt x="14319" y="3631"/>
                    <a:pt x="14319" y="4416"/>
                  </a:cubicBezTo>
                  <a:cubicBezTo>
                    <a:pt x="14319" y="5157"/>
                    <a:pt x="14096" y="5612"/>
                    <a:pt x="12936" y="5612"/>
                  </a:cubicBezTo>
                  <a:close/>
                  <a:moveTo>
                    <a:pt x="10001" y="5540"/>
                  </a:moveTo>
                  <a:lnTo>
                    <a:pt x="10001" y="2864"/>
                  </a:lnTo>
                  <a:cubicBezTo>
                    <a:pt x="10001" y="2659"/>
                    <a:pt x="9912" y="2552"/>
                    <a:pt x="9698" y="2552"/>
                  </a:cubicBezTo>
                  <a:cubicBezTo>
                    <a:pt x="9457" y="2552"/>
                    <a:pt x="9038" y="2695"/>
                    <a:pt x="8699" y="2873"/>
                  </a:cubicBezTo>
                  <a:lnTo>
                    <a:pt x="8699" y="5540"/>
                  </a:lnTo>
                  <a:lnTo>
                    <a:pt x="7735" y="5540"/>
                  </a:lnTo>
                  <a:lnTo>
                    <a:pt x="7735" y="1704"/>
                  </a:lnTo>
                  <a:lnTo>
                    <a:pt x="8467" y="1704"/>
                  </a:lnTo>
                  <a:lnTo>
                    <a:pt x="8565" y="2025"/>
                  </a:lnTo>
                  <a:cubicBezTo>
                    <a:pt x="9038" y="1794"/>
                    <a:pt x="9644" y="1624"/>
                    <a:pt x="10099" y="1624"/>
                  </a:cubicBezTo>
                  <a:cubicBezTo>
                    <a:pt x="10733" y="1624"/>
                    <a:pt x="10965" y="2070"/>
                    <a:pt x="10965" y="2757"/>
                  </a:cubicBezTo>
                  <a:lnTo>
                    <a:pt x="10965" y="5540"/>
                  </a:lnTo>
                  <a:close/>
                  <a:moveTo>
                    <a:pt x="5416" y="2445"/>
                  </a:moveTo>
                  <a:cubicBezTo>
                    <a:pt x="4898" y="2445"/>
                    <a:pt x="4702" y="2668"/>
                    <a:pt x="4702" y="3105"/>
                  </a:cubicBezTo>
                  <a:lnTo>
                    <a:pt x="4702" y="4140"/>
                  </a:lnTo>
                  <a:cubicBezTo>
                    <a:pt x="4702" y="4568"/>
                    <a:pt x="4898" y="4800"/>
                    <a:pt x="5416" y="4800"/>
                  </a:cubicBezTo>
                  <a:cubicBezTo>
                    <a:pt x="5924" y="4800"/>
                    <a:pt x="6121" y="4568"/>
                    <a:pt x="6121" y="4140"/>
                  </a:cubicBezTo>
                  <a:lnTo>
                    <a:pt x="6121" y="3105"/>
                  </a:lnTo>
                  <a:cubicBezTo>
                    <a:pt x="6121" y="2668"/>
                    <a:pt x="5924" y="2445"/>
                    <a:pt x="5416" y="2445"/>
                  </a:cubicBezTo>
                  <a:close/>
                  <a:moveTo>
                    <a:pt x="5416" y="5612"/>
                  </a:moveTo>
                  <a:cubicBezTo>
                    <a:pt x="4095" y="5612"/>
                    <a:pt x="3748" y="4889"/>
                    <a:pt x="3748" y="4104"/>
                  </a:cubicBezTo>
                  <a:lnTo>
                    <a:pt x="3748" y="3132"/>
                  </a:lnTo>
                  <a:cubicBezTo>
                    <a:pt x="3748" y="2347"/>
                    <a:pt x="4095" y="1624"/>
                    <a:pt x="5416" y="1624"/>
                  </a:cubicBezTo>
                  <a:cubicBezTo>
                    <a:pt x="6727" y="1624"/>
                    <a:pt x="7084" y="2347"/>
                    <a:pt x="7084" y="3132"/>
                  </a:cubicBezTo>
                  <a:lnTo>
                    <a:pt x="7084" y="4104"/>
                  </a:lnTo>
                  <a:cubicBezTo>
                    <a:pt x="7084" y="4889"/>
                    <a:pt x="6727" y="5612"/>
                    <a:pt x="5416" y="5612"/>
                  </a:cubicBezTo>
                  <a:close/>
                  <a:moveTo>
                    <a:pt x="1" y="1731"/>
                  </a:moveTo>
                  <a:cubicBezTo>
                    <a:pt x="1" y="777"/>
                    <a:pt x="554" y="215"/>
                    <a:pt x="1865" y="215"/>
                  </a:cubicBezTo>
                  <a:cubicBezTo>
                    <a:pt x="2356" y="215"/>
                    <a:pt x="2855" y="277"/>
                    <a:pt x="3293" y="393"/>
                  </a:cubicBezTo>
                  <a:lnTo>
                    <a:pt x="3177" y="1249"/>
                  </a:lnTo>
                  <a:cubicBezTo>
                    <a:pt x="2757" y="1169"/>
                    <a:pt x="2258" y="1116"/>
                    <a:pt x="1892" y="1116"/>
                  </a:cubicBezTo>
                  <a:cubicBezTo>
                    <a:pt x="1214" y="1116"/>
                    <a:pt x="991" y="1347"/>
                    <a:pt x="991" y="1910"/>
                  </a:cubicBezTo>
                  <a:lnTo>
                    <a:pt x="991" y="3926"/>
                  </a:lnTo>
                  <a:cubicBezTo>
                    <a:pt x="991" y="4479"/>
                    <a:pt x="1214" y="4720"/>
                    <a:pt x="1892" y="4720"/>
                  </a:cubicBezTo>
                  <a:cubicBezTo>
                    <a:pt x="2258" y="4720"/>
                    <a:pt x="2757" y="4666"/>
                    <a:pt x="3177" y="4586"/>
                  </a:cubicBezTo>
                  <a:lnTo>
                    <a:pt x="3293" y="5442"/>
                  </a:lnTo>
                  <a:cubicBezTo>
                    <a:pt x="2855" y="5549"/>
                    <a:pt x="2356" y="5612"/>
                    <a:pt x="1865" y="5612"/>
                  </a:cubicBezTo>
                  <a:cubicBezTo>
                    <a:pt x="554" y="5612"/>
                    <a:pt x="1" y="5059"/>
                    <a:pt x="1" y="409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38"/>
            <p:cNvSpPr/>
            <p:nvPr/>
          </p:nvSpPr>
          <p:spPr>
            <a:xfrm>
              <a:off x="8026824" y="2734455"/>
              <a:ext cx="871856" cy="839825"/>
            </a:xfrm>
            <a:custGeom>
              <a:avLst/>
              <a:gdLst/>
              <a:ahLst/>
              <a:cxnLst/>
              <a:rect l="l" t="t" r="r" b="b"/>
              <a:pathLst>
                <a:path w="10207" h="9832" extrusionOk="0">
                  <a:moveTo>
                    <a:pt x="4934" y="8841"/>
                  </a:moveTo>
                  <a:cubicBezTo>
                    <a:pt x="3873" y="8841"/>
                    <a:pt x="2891" y="8431"/>
                    <a:pt x="2142" y="7691"/>
                  </a:cubicBezTo>
                  <a:cubicBezTo>
                    <a:pt x="1402" y="6950"/>
                    <a:pt x="991" y="5969"/>
                    <a:pt x="991" y="4916"/>
                  </a:cubicBezTo>
                  <a:cubicBezTo>
                    <a:pt x="991" y="3863"/>
                    <a:pt x="1402" y="2882"/>
                    <a:pt x="2142" y="2142"/>
                  </a:cubicBezTo>
                  <a:cubicBezTo>
                    <a:pt x="2891" y="1401"/>
                    <a:pt x="3882" y="991"/>
                    <a:pt x="4934" y="991"/>
                  </a:cubicBezTo>
                  <a:cubicBezTo>
                    <a:pt x="5809" y="991"/>
                    <a:pt x="6629" y="1267"/>
                    <a:pt x="7325" y="1794"/>
                  </a:cubicBezTo>
                  <a:lnTo>
                    <a:pt x="7923" y="1018"/>
                  </a:lnTo>
                  <a:cubicBezTo>
                    <a:pt x="7058" y="357"/>
                    <a:pt x="6023" y="1"/>
                    <a:pt x="4934" y="1"/>
                  </a:cubicBezTo>
                  <a:cubicBezTo>
                    <a:pt x="3614" y="1"/>
                    <a:pt x="2383" y="518"/>
                    <a:pt x="1446" y="1446"/>
                  </a:cubicBezTo>
                  <a:cubicBezTo>
                    <a:pt x="518" y="2365"/>
                    <a:pt x="1" y="3605"/>
                    <a:pt x="1" y="4916"/>
                  </a:cubicBezTo>
                  <a:cubicBezTo>
                    <a:pt x="1" y="6227"/>
                    <a:pt x="518" y="7459"/>
                    <a:pt x="1446" y="8395"/>
                  </a:cubicBezTo>
                  <a:cubicBezTo>
                    <a:pt x="2374" y="9314"/>
                    <a:pt x="3614" y="9832"/>
                    <a:pt x="4934" y="9832"/>
                  </a:cubicBezTo>
                  <a:cubicBezTo>
                    <a:pt x="6023" y="9832"/>
                    <a:pt x="7058" y="9484"/>
                    <a:pt x="7923" y="8824"/>
                  </a:cubicBezTo>
                  <a:lnTo>
                    <a:pt x="7325" y="8038"/>
                  </a:lnTo>
                  <a:cubicBezTo>
                    <a:pt x="6629" y="8565"/>
                    <a:pt x="5809" y="8841"/>
                    <a:pt x="4934" y="8841"/>
                  </a:cubicBezTo>
                  <a:close/>
                  <a:moveTo>
                    <a:pt x="9252" y="2998"/>
                  </a:moveTo>
                  <a:cubicBezTo>
                    <a:pt x="9404" y="2918"/>
                    <a:pt x="9484" y="2775"/>
                    <a:pt x="9502" y="2614"/>
                  </a:cubicBezTo>
                  <a:cubicBezTo>
                    <a:pt x="9511" y="2516"/>
                    <a:pt x="9493" y="2427"/>
                    <a:pt x="9439" y="2338"/>
                  </a:cubicBezTo>
                  <a:cubicBezTo>
                    <a:pt x="9306" y="2097"/>
                    <a:pt x="9011" y="2017"/>
                    <a:pt x="8770" y="2151"/>
                  </a:cubicBezTo>
                  <a:cubicBezTo>
                    <a:pt x="8538" y="2284"/>
                    <a:pt x="8458" y="2579"/>
                    <a:pt x="8583" y="2820"/>
                  </a:cubicBezTo>
                  <a:cubicBezTo>
                    <a:pt x="8717" y="3052"/>
                    <a:pt x="9020" y="3132"/>
                    <a:pt x="9252" y="2998"/>
                  </a:cubicBezTo>
                  <a:close/>
                  <a:moveTo>
                    <a:pt x="9243" y="6825"/>
                  </a:moveTo>
                  <a:cubicBezTo>
                    <a:pt x="9011" y="6691"/>
                    <a:pt x="8717" y="6772"/>
                    <a:pt x="8574" y="7013"/>
                  </a:cubicBezTo>
                  <a:cubicBezTo>
                    <a:pt x="8440" y="7244"/>
                    <a:pt x="8529" y="7539"/>
                    <a:pt x="8761" y="7673"/>
                  </a:cubicBezTo>
                  <a:cubicBezTo>
                    <a:pt x="9002" y="7815"/>
                    <a:pt x="9297" y="7726"/>
                    <a:pt x="9431" y="7494"/>
                  </a:cubicBezTo>
                  <a:cubicBezTo>
                    <a:pt x="9466" y="7423"/>
                    <a:pt x="9493" y="7360"/>
                    <a:pt x="9493" y="7289"/>
                  </a:cubicBezTo>
                  <a:cubicBezTo>
                    <a:pt x="9511" y="7111"/>
                    <a:pt x="9413" y="6923"/>
                    <a:pt x="9243" y="6825"/>
                  </a:cubicBezTo>
                  <a:close/>
                  <a:moveTo>
                    <a:pt x="9207" y="4176"/>
                  </a:moveTo>
                  <a:cubicBezTo>
                    <a:pt x="9252" y="4434"/>
                    <a:pt x="9511" y="4622"/>
                    <a:pt x="9778" y="4577"/>
                  </a:cubicBezTo>
                  <a:cubicBezTo>
                    <a:pt x="10001" y="4541"/>
                    <a:pt x="10162" y="4354"/>
                    <a:pt x="10180" y="4140"/>
                  </a:cubicBezTo>
                  <a:cubicBezTo>
                    <a:pt x="10189" y="4095"/>
                    <a:pt x="10180" y="4060"/>
                    <a:pt x="10180" y="4015"/>
                  </a:cubicBezTo>
                  <a:cubicBezTo>
                    <a:pt x="10135" y="3747"/>
                    <a:pt x="9877" y="3569"/>
                    <a:pt x="9618" y="3614"/>
                  </a:cubicBezTo>
                  <a:cubicBezTo>
                    <a:pt x="9350" y="3658"/>
                    <a:pt x="9163" y="3908"/>
                    <a:pt x="9207" y="4176"/>
                  </a:cubicBezTo>
                  <a:close/>
                  <a:moveTo>
                    <a:pt x="9778" y="5237"/>
                  </a:moveTo>
                  <a:cubicBezTo>
                    <a:pt x="9511" y="5184"/>
                    <a:pt x="9252" y="5362"/>
                    <a:pt x="9207" y="5630"/>
                  </a:cubicBezTo>
                  <a:cubicBezTo>
                    <a:pt x="9154" y="5897"/>
                    <a:pt x="9341" y="6156"/>
                    <a:pt x="9609" y="6201"/>
                  </a:cubicBezTo>
                  <a:cubicBezTo>
                    <a:pt x="9868" y="6245"/>
                    <a:pt x="10126" y="6067"/>
                    <a:pt x="10171" y="5799"/>
                  </a:cubicBezTo>
                  <a:cubicBezTo>
                    <a:pt x="10171" y="5781"/>
                    <a:pt x="10180" y="5773"/>
                    <a:pt x="10180" y="5755"/>
                  </a:cubicBezTo>
                  <a:cubicBezTo>
                    <a:pt x="10207" y="5505"/>
                    <a:pt x="10028" y="5282"/>
                    <a:pt x="9778" y="5237"/>
                  </a:cubicBezTo>
                  <a:close/>
                  <a:moveTo>
                    <a:pt x="7843" y="4229"/>
                  </a:moveTo>
                  <a:cubicBezTo>
                    <a:pt x="7896" y="4497"/>
                    <a:pt x="8164" y="4657"/>
                    <a:pt x="8431" y="4595"/>
                  </a:cubicBezTo>
                  <a:cubicBezTo>
                    <a:pt x="8628" y="4550"/>
                    <a:pt x="8770" y="4390"/>
                    <a:pt x="8797" y="4202"/>
                  </a:cubicBezTo>
                  <a:cubicBezTo>
                    <a:pt x="8806" y="4140"/>
                    <a:pt x="8806" y="4069"/>
                    <a:pt x="8788" y="4006"/>
                  </a:cubicBezTo>
                  <a:cubicBezTo>
                    <a:pt x="8735" y="3739"/>
                    <a:pt x="8467" y="3578"/>
                    <a:pt x="8199" y="3640"/>
                  </a:cubicBezTo>
                  <a:cubicBezTo>
                    <a:pt x="7941" y="3703"/>
                    <a:pt x="7780" y="3970"/>
                    <a:pt x="7843" y="4229"/>
                  </a:cubicBezTo>
                  <a:close/>
                  <a:moveTo>
                    <a:pt x="8779" y="5853"/>
                  </a:moveTo>
                  <a:cubicBezTo>
                    <a:pt x="8779" y="5835"/>
                    <a:pt x="8779" y="5826"/>
                    <a:pt x="8788" y="5817"/>
                  </a:cubicBezTo>
                  <a:cubicBezTo>
                    <a:pt x="8833" y="5567"/>
                    <a:pt x="8672" y="5326"/>
                    <a:pt x="8422" y="5264"/>
                  </a:cubicBezTo>
                  <a:cubicBezTo>
                    <a:pt x="8164" y="5193"/>
                    <a:pt x="7896" y="5353"/>
                    <a:pt x="7825" y="5612"/>
                  </a:cubicBezTo>
                  <a:cubicBezTo>
                    <a:pt x="7762" y="5880"/>
                    <a:pt x="7923" y="6138"/>
                    <a:pt x="8182" y="6210"/>
                  </a:cubicBezTo>
                  <a:cubicBezTo>
                    <a:pt x="8440" y="6272"/>
                    <a:pt x="8708" y="6112"/>
                    <a:pt x="8779" y="5853"/>
                  </a:cubicBezTo>
                  <a:close/>
                  <a:moveTo>
                    <a:pt x="6495" y="4907"/>
                  </a:moveTo>
                  <a:cubicBezTo>
                    <a:pt x="6495" y="5175"/>
                    <a:pt x="6710" y="5389"/>
                    <a:pt x="6986" y="5389"/>
                  </a:cubicBezTo>
                  <a:cubicBezTo>
                    <a:pt x="7254" y="5389"/>
                    <a:pt x="7468" y="5175"/>
                    <a:pt x="7468" y="4907"/>
                  </a:cubicBezTo>
                  <a:cubicBezTo>
                    <a:pt x="7468" y="4631"/>
                    <a:pt x="7254" y="4417"/>
                    <a:pt x="6986" y="4417"/>
                  </a:cubicBezTo>
                  <a:cubicBezTo>
                    <a:pt x="6710" y="4417"/>
                    <a:pt x="6495" y="4631"/>
                    <a:pt x="6495" y="4907"/>
                  </a:cubicBezTo>
                  <a:close/>
                </a:path>
              </a:pathLst>
            </a:custGeom>
            <a:solidFill>
              <a:srgbClr val="CA21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38"/>
            <p:cNvSpPr/>
            <p:nvPr/>
          </p:nvSpPr>
          <p:spPr>
            <a:xfrm>
              <a:off x="8355254" y="3062885"/>
              <a:ext cx="182281" cy="181427"/>
            </a:xfrm>
            <a:custGeom>
              <a:avLst/>
              <a:gdLst/>
              <a:ahLst/>
              <a:cxnLst/>
              <a:rect l="l" t="t" r="r" b="b"/>
              <a:pathLst>
                <a:path w="2134" h="2124" extrusionOk="0">
                  <a:moveTo>
                    <a:pt x="1" y="1062"/>
                  </a:moveTo>
                  <a:cubicBezTo>
                    <a:pt x="1" y="1651"/>
                    <a:pt x="483" y="2124"/>
                    <a:pt x="1071" y="2124"/>
                  </a:cubicBezTo>
                  <a:cubicBezTo>
                    <a:pt x="1660" y="2115"/>
                    <a:pt x="2133" y="1642"/>
                    <a:pt x="2133" y="1062"/>
                  </a:cubicBezTo>
                  <a:cubicBezTo>
                    <a:pt x="2133" y="473"/>
                    <a:pt x="1651" y="1"/>
                    <a:pt x="1063" y="1"/>
                  </a:cubicBezTo>
                  <a:cubicBezTo>
                    <a:pt x="474" y="1"/>
                    <a:pt x="1" y="473"/>
                    <a:pt x="1" y="1062"/>
                  </a:cubicBezTo>
                  <a:close/>
                </a:path>
              </a:pathLst>
            </a:custGeom>
            <a:solidFill>
              <a:srgbClr val="961D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1" name="Google Shape;1061;p38"/>
          <p:cNvSpPr txBox="1">
            <a:spLocks noGrp="1"/>
          </p:cNvSpPr>
          <p:nvPr>
            <p:ph type="subTitle" idx="2"/>
          </p:nvPr>
        </p:nvSpPr>
        <p:spPr>
          <a:xfrm>
            <a:off x="18407269" y="1781900"/>
            <a:ext cx="4962600" cy="8109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4400"/>
              <a:buFont typeface="Arial"/>
              <a:buNone/>
              <a:defRPr sz="4400" b="1"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9pPr>
          </a:lstStyle>
          <a:p>
            <a:endParaRPr/>
          </a:p>
        </p:txBody>
      </p:sp>
      <p:sp>
        <p:nvSpPr>
          <p:cNvPr id="1062" name="Google Shape;1062;p38"/>
          <p:cNvSpPr txBox="1">
            <a:spLocks noGrp="1"/>
          </p:cNvSpPr>
          <p:nvPr>
            <p:ph type="subTitle" idx="3"/>
          </p:nvPr>
        </p:nvSpPr>
        <p:spPr>
          <a:xfrm>
            <a:off x="18407269" y="2669000"/>
            <a:ext cx="4530900" cy="1169100"/>
          </a:xfrm>
          <a:prstGeom prst="rect">
            <a:avLst/>
          </a:prstGeom>
          <a:noFill/>
          <a:ln>
            <a:noFill/>
          </a:ln>
        </p:spPr>
        <p:txBody>
          <a:bodyPr spcFirstLastPara="1" wrap="square" lIns="0" tIns="0" rIns="0" bIns="0" anchor="t" anchorCtr="0"/>
          <a:lstStyle>
            <a:lvl1pPr marR="0" lvl="0" algn="l" rtl="0">
              <a:lnSpc>
                <a:spcPct val="115000"/>
              </a:lnSpc>
              <a:spcBef>
                <a:spcPts val="0"/>
              </a:spcBef>
              <a:spcAft>
                <a:spcPts val="0"/>
              </a:spcAft>
              <a:buClr>
                <a:srgbClr val="000000"/>
              </a:buClr>
              <a:buSzPts val="2800"/>
              <a:buFont typeface="Arial"/>
              <a:buNone/>
              <a:defRPr sz="2800" b="0" i="0" u="none" strike="noStrike" cap="none">
                <a:solidFill>
                  <a:srgbClr val="D2D4DB"/>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D2D4DB"/>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D2D4DB"/>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D2D4DB"/>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D2D4DB"/>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D2D4DB"/>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D2D4DB"/>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D2D4DB"/>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D2D4DB"/>
                </a:solidFill>
                <a:latin typeface="Open Sans"/>
                <a:ea typeface="Open Sans"/>
                <a:cs typeface="Open Sans"/>
                <a:sym typeface="Open Sans"/>
              </a:defRPr>
            </a:lvl9pPr>
          </a:lstStyle>
          <a:p>
            <a:endParaRPr/>
          </a:p>
        </p:txBody>
      </p:sp>
      <p:sp>
        <p:nvSpPr>
          <p:cNvPr id="1063" name="Google Shape;1063;p38"/>
          <p:cNvSpPr txBox="1">
            <a:spLocks noGrp="1"/>
          </p:cNvSpPr>
          <p:nvPr>
            <p:ph type="subTitle" idx="4"/>
          </p:nvPr>
        </p:nvSpPr>
        <p:spPr>
          <a:xfrm>
            <a:off x="18407269" y="4465270"/>
            <a:ext cx="4962600" cy="8109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4400"/>
              <a:buFont typeface="Arial"/>
              <a:buNone/>
              <a:defRPr sz="4400" b="1" i="0" u="none" strike="noStrike" cap="none">
                <a:solidFill>
                  <a:srgbClr val="1D1F25"/>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9pPr>
          </a:lstStyle>
          <a:p>
            <a:endParaRPr/>
          </a:p>
        </p:txBody>
      </p:sp>
      <p:sp>
        <p:nvSpPr>
          <p:cNvPr id="1064" name="Google Shape;1064;p38"/>
          <p:cNvSpPr txBox="1">
            <a:spLocks noGrp="1"/>
          </p:cNvSpPr>
          <p:nvPr>
            <p:ph type="subTitle" idx="5"/>
          </p:nvPr>
        </p:nvSpPr>
        <p:spPr>
          <a:xfrm>
            <a:off x="18407269" y="5352370"/>
            <a:ext cx="4530900" cy="1169100"/>
          </a:xfrm>
          <a:prstGeom prst="rect">
            <a:avLst/>
          </a:prstGeom>
          <a:noFill/>
          <a:ln>
            <a:noFill/>
          </a:ln>
        </p:spPr>
        <p:txBody>
          <a:bodyPr spcFirstLastPara="1" wrap="square" lIns="0" tIns="0" rIns="0" bIns="0" anchor="t" anchorCtr="0"/>
          <a:lstStyle>
            <a:lvl1pPr marR="0" lvl="0" algn="l" rtl="0">
              <a:lnSpc>
                <a:spcPct val="115000"/>
              </a:lnSpc>
              <a:spcBef>
                <a:spcPts val="0"/>
              </a:spcBef>
              <a:spcAft>
                <a:spcPts val="0"/>
              </a:spcAft>
              <a:buClr>
                <a:srgbClr val="000000"/>
              </a:buClr>
              <a:buSzPts val="2800"/>
              <a:buFont typeface="Arial"/>
              <a:buNone/>
              <a:defRPr sz="2800" b="0" i="0" u="none" strike="noStrike" cap="none">
                <a:solidFill>
                  <a:srgbClr val="1D1F25"/>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9pPr>
          </a:lstStyle>
          <a:p>
            <a:endParaRPr/>
          </a:p>
        </p:txBody>
      </p:sp>
      <p:sp>
        <p:nvSpPr>
          <p:cNvPr id="1065" name="Google Shape;1065;p38"/>
          <p:cNvSpPr txBox="1">
            <a:spLocks noGrp="1"/>
          </p:cNvSpPr>
          <p:nvPr>
            <p:ph type="subTitle" idx="6"/>
          </p:nvPr>
        </p:nvSpPr>
        <p:spPr>
          <a:xfrm>
            <a:off x="18407269" y="6714018"/>
            <a:ext cx="4962600" cy="8109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4400"/>
              <a:buFont typeface="Arial"/>
              <a:buNone/>
              <a:defRPr sz="4400" b="1" i="0" u="none" strike="noStrike" cap="none">
                <a:solidFill>
                  <a:srgbClr val="1D1F25"/>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9pPr>
          </a:lstStyle>
          <a:p>
            <a:endParaRPr/>
          </a:p>
        </p:txBody>
      </p:sp>
      <p:sp>
        <p:nvSpPr>
          <p:cNvPr id="1066" name="Google Shape;1066;p38"/>
          <p:cNvSpPr txBox="1">
            <a:spLocks noGrp="1"/>
          </p:cNvSpPr>
          <p:nvPr>
            <p:ph type="subTitle" idx="7"/>
          </p:nvPr>
        </p:nvSpPr>
        <p:spPr>
          <a:xfrm>
            <a:off x="18407269" y="7601118"/>
            <a:ext cx="4530900" cy="1169100"/>
          </a:xfrm>
          <a:prstGeom prst="rect">
            <a:avLst/>
          </a:prstGeom>
          <a:noFill/>
          <a:ln>
            <a:noFill/>
          </a:ln>
        </p:spPr>
        <p:txBody>
          <a:bodyPr spcFirstLastPara="1" wrap="square" lIns="0" tIns="0" rIns="0" bIns="0" anchor="t" anchorCtr="0"/>
          <a:lstStyle>
            <a:lvl1pPr marR="0" lvl="0" algn="l" rtl="0">
              <a:lnSpc>
                <a:spcPct val="115000"/>
              </a:lnSpc>
              <a:spcBef>
                <a:spcPts val="0"/>
              </a:spcBef>
              <a:spcAft>
                <a:spcPts val="0"/>
              </a:spcAft>
              <a:buClr>
                <a:srgbClr val="000000"/>
              </a:buClr>
              <a:buSzPts val="2800"/>
              <a:buFont typeface="Arial"/>
              <a:buNone/>
              <a:defRPr sz="2800" b="0" i="0" u="none" strike="noStrike" cap="none">
                <a:solidFill>
                  <a:srgbClr val="1D1F25"/>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9pPr>
          </a:lstStyle>
          <a:p>
            <a:endParaRPr/>
          </a:p>
        </p:txBody>
      </p:sp>
      <p:sp>
        <p:nvSpPr>
          <p:cNvPr id="1067" name="Google Shape;1067;p38"/>
          <p:cNvSpPr txBox="1">
            <a:spLocks noGrp="1"/>
          </p:cNvSpPr>
          <p:nvPr>
            <p:ph type="subTitle" idx="8"/>
          </p:nvPr>
        </p:nvSpPr>
        <p:spPr>
          <a:xfrm>
            <a:off x="18407269" y="9430999"/>
            <a:ext cx="4962600" cy="8109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4400"/>
              <a:buFont typeface="Arial"/>
              <a:buNone/>
              <a:defRPr sz="4400" b="1" i="0" u="none" strike="noStrike" cap="none">
                <a:solidFill>
                  <a:srgbClr val="1D1F25"/>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9pPr>
          </a:lstStyle>
          <a:p>
            <a:endParaRPr/>
          </a:p>
        </p:txBody>
      </p:sp>
      <p:sp>
        <p:nvSpPr>
          <p:cNvPr id="1068" name="Google Shape;1068;p38"/>
          <p:cNvSpPr txBox="1">
            <a:spLocks noGrp="1"/>
          </p:cNvSpPr>
          <p:nvPr>
            <p:ph type="subTitle" idx="9"/>
          </p:nvPr>
        </p:nvSpPr>
        <p:spPr>
          <a:xfrm>
            <a:off x="18407269" y="10318099"/>
            <a:ext cx="4530900" cy="1169100"/>
          </a:xfrm>
          <a:prstGeom prst="rect">
            <a:avLst/>
          </a:prstGeom>
          <a:noFill/>
          <a:ln>
            <a:noFill/>
          </a:ln>
        </p:spPr>
        <p:txBody>
          <a:bodyPr spcFirstLastPara="1" wrap="square" lIns="0" tIns="0" rIns="0" bIns="0" anchor="t" anchorCtr="0"/>
          <a:lstStyle>
            <a:lvl1pPr marR="0" lvl="0" algn="l" rtl="0">
              <a:lnSpc>
                <a:spcPct val="115000"/>
              </a:lnSpc>
              <a:spcBef>
                <a:spcPts val="0"/>
              </a:spcBef>
              <a:spcAft>
                <a:spcPts val="0"/>
              </a:spcAft>
              <a:buClr>
                <a:srgbClr val="000000"/>
              </a:buClr>
              <a:buSzPts val="2800"/>
              <a:buFont typeface="Arial"/>
              <a:buNone/>
              <a:defRPr sz="2800" b="0" i="0" u="none" strike="noStrike" cap="none">
                <a:solidFill>
                  <a:srgbClr val="1D1F25"/>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9pPr>
          </a:lstStyle>
          <a:p>
            <a:endParaRPr/>
          </a:p>
        </p:txBody>
      </p:sp>
      <p:sp>
        <p:nvSpPr>
          <p:cNvPr id="1069" name="Google Shape;1069;p38"/>
          <p:cNvSpPr txBox="1">
            <a:spLocks noGrp="1"/>
          </p:cNvSpPr>
          <p:nvPr>
            <p:ph type="subTitle" idx="13"/>
          </p:nvPr>
        </p:nvSpPr>
        <p:spPr>
          <a:xfrm>
            <a:off x="1159825" y="3522575"/>
            <a:ext cx="6138000" cy="30267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6400"/>
              <a:buFont typeface="Arial"/>
              <a:buNone/>
              <a:defRPr sz="6400" b="1"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1070" name="Google Shape;1070;p38"/>
          <p:cNvSpPr txBox="1">
            <a:spLocks noGrp="1"/>
          </p:cNvSpPr>
          <p:nvPr>
            <p:ph type="subTitle" idx="14"/>
          </p:nvPr>
        </p:nvSpPr>
        <p:spPr>
          <a:xfrm>
            <a:off x="1159825" y="7024700"/>
            <a:ext cx="6138000" cy="1626600"/>
          </a:xfrm>
          <a:prstGeom prst="rect">
            <a:avLst/>
          </a:prstGeom>
          <a:noFill/>
          <a:ln>
            <a:noFill/>
          </a:ln>
        </p:spPr>
        <p:txBody>
          <a:bodyPr spcFirstLastPara="1" wrap="square" lIns="0" tIns="91425" rIns="91425" bIns="91425" anchor="t" anchorCtr="0"/>
          <a:lstStyle>
            <a:lvl1pPr marR="0" lvl="0" algn="l" rtl="0">
              <a:lnSpc>
                <a:spcPct val="115000"/>
              </a:lnSpc>
              <a:spcBef>
                <a:spcPts val="0"/>
              </a:spcBef>
              <a:spcAft>
                <a:spcPts val="0"/>
              </a:spcAft>
              <a:buClr>
                <a:srgbClr val="000000"/>
              </a:buClr>
              <a:buSzPts val="4400"/>
              <a:buFont typeface="Arial"/>
              <a:buNone/>
              <a:defRPr sz="4400" b="0" i="0" u="none" strike="noStrike" cap="none">
                <a:solidFill>
                  <a:srgbClr val="E5E6EB"/>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02 Stack - Nomad">
  <p:cSld name="Stack Graphic_1_3">
    <p:spTree>
      <p:nvGrpSpPr>
        <p:cNvPr id="1" name="Shape 1071"/>
        <p:cNvGrpSpPr/>
        <p:nvPr/>
      </p:nvGrpSpPr>
      <p:grpSpPr>
        <a:xfrm>
          <a:off x="0" y="0"/>
          <a:ext cx="0" cy="0"/>
          <a:chOff x="0" y="0"/>
          <a:chExt cx="0" cy="0"/>
        </a:xfrm>
      </p:grpSpPr>
      <p:pic>
        <p:nvPicPr>
          <p:cNvPr id="1072" name="Google Shape;1072;p39"/>
          <p:cNvPicPr preferRelativeResize="0"/>
          <p:nvPr/>
        </p:nvPicPr>
        <p:blipFill rotWithShape="1">
          <a:blip r:embed="rId2">
            <a:alphaModFix/>
          </a:blip>
          <a:srcRect/>
          <a:stretch/>
        </p:blipFill>
        <p:spPr>
          <a:xfrm>
            <a:off x="0" y="0"/>
            <a:ext cx="24371801" cy="13709156"/>
          </a:xfrm>
          <a:prstGeom prst="rect">
            <a:avLst/>
          </a:prstGeom>
          <a:noFill/>
          <a:ln>
            <a:noFill/>
          </a:ln>
        </p:spPr>
      </p:pic>
      <p:pic>
        <p:nvPicPr>
          <p:cNvPr id="1073" name="Google Shape;1073;p39"/>
          <p:cNvPicPr preferRelativeResize="0"/>
          <p:nvPr/>
        </p:nvPicPr>
        <p:blipFill rotWithShape="1">
          <a:blip r:embed="rId3">
            <a:alphaModFix/>
          </a:blip>
          <a:srcRect/>
          <a:stretch/>
        </p:blipFill>
        <p:spPr>
          <a:xfrm>
            <a:off x="8507721" y="2024650"/>
            <a:ext cx="9715475" cy="9004586"/>
          </a:xfrm>
          <a:prstGeom prst="rect">
            <a:avLst/>
          </a:prstGeom>
          <a:noFill/>
          <a:ln>
            <a:noFill/>
          </a:ln>
        </p:spPr>
      </p:pic>
      <p:cxnSp>
        <p:nvCxnSpPr>
          <p:cNvPr id="1074" name="Google Shape;1074;p39"/>
          <p:cNvCxnSpPr/>
          <p:nvPr/>
        </p:nvCxnSpPr>
        <p:spPr>
          <a:xfrm>
            <a:off x="1219200" y="2869680"/>
            <a:ext cx="773100" cy="0"/>
          </a:xfrm>
          <a:prstGeom prst="straightConnector1">
            <a:avLst/>
          </a:prstGeom>
          <a:noFill/>
          <a:ln w="38100" cap="flat" cmpd="sng">
            <a:solidFill>
              <a:srgbClr val="FFFFFF"/>
            </a:solidFill>
            <a:prstDash val="solid"/>
            <a:miter lim="400000"/>
            <a:headEnd type="none" w="sm" len="sm"/>
            <a:tailEnd type="none" w="sm" len="sm"/>
          </a:ln>
        </p:spPr>
      </p:cxnSp>
      <p:grpSp>
        <p:nvGrpSpPr>
          <p:cNvPr id="1075" name="Google Shape;1075;p39"/>
          <p:cNvGrpSpPr/>
          <p:nvPr/>
        </p:nvGrpSpPr>
        <p:grpSpPr>
          <a:xfrm>
            <a:off x="1224736" y="1180835"/>
            <a:ext cx="848196" cy="895432"/>
            <a:chOff x="8197573" y="1125872"/>
            <a:chExt cx="848196" cy="895432"/>
          </a:xfrm>
        </p:grpSpPr>
        <p:sp>
          <p:nvSpPr>
            <p:cNvPr id="1076" name="Google Shape;1076;p39"/>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39"/>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39"/>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079" name="Google Shape;1079;p39"/>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1080" name="Google Shape;1080;p39"/>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4E515D"/>
                </a:solidFill>
                <a:latin typeface="Open Sans"/>
                <a:ea typeface="Open Sans"/>
                <a:cs typeface="Open Sans"/>
                <a:sym typeface="Open Sans"/>
              </a:rPr>
              <a:t>© 2018 HashiCorp</a:t>
            </a:r>
            <a:endParaRPr sz="1700" b="0" i="0" u="none" strike="noStrike" cap="none">
              <a:solidFill>
                <a:srgbClr val="4E515D"/>
              </a:solidFill>
              <a:latin typeface="Open Sans"/>
              <a:ea typeface="Open Sans"/>
              <a:cs typeface="Open Sans"/>
              <a:sym typeface="Open Sans"/>
            </a:endParaRPr>
          </a:p>
        </p:txBody>
      </p:sp>
      <p:sp>
        <p:nvSpPr>
          <p:cNvPr id="1081" name="Google Shape;1081;p39"/>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1082" name="Google Shape;1082;p39"/>
          <p:cNvSpPr txBox="1">
            <a:spLocks noGrp="1"/>
          </p:cNvSpPr>
          <p:nvPr>
            <p:ph type="subTitle" idx="1"/>
          </p:nvPr>
        </p:nvSpPr>
        <p:spPr>
          <a:xfrm>
            <a:off x="1602949" y="12978176"/>
            <a:ext cx="15935999" cy="2286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083" name="Google Shape;1083;p39"/>
          <p:cNvCxnSpPr/>
          <p:nvPr/>
        </p:nvCxnSpPr>
        <p:spPr>
          <a:xfrm flipH="1">
            <a:off x="1156550" y="13016124"/>
            <a:ext cx="137100" cy="152700"/>
          </a:xfrm>
          <a:prstGeom prst="straightConnector1">
            <a:avLst/>
          </a:prstGeom>
          <a:noFill/>
          <a:ln w="19050" cap="flat" cmpd="sng">
            <a:solidFill>
              <a:srgbClr val="9396A2"/>
            </a:solidFill>
            <a:prstDash val="solid"/>
            <a:round/>
            <a:headEnd type="none" w="sm" len="sm"/>
            <a:tailEnd type="none" w="sm" len="sm"/>
          </a:ln>
        </p:spPr>
      </p:cxnSp>
      <p:grpSp>
        <p:nvGrpSpPr>
          <p:cNvPr id="1084" name="Google Shape;1084;p39"/>
          <p:cNvGrpSpPr/>
          <p:nvPr/>
        </p:nvGrpSpPr>
        <p:grpSpPr>
          <a:xfrm>
            <a:off x="11208070" y="10050071"/>
            <a:ext cx="2910260" cy="852040"/>
            <a:chOff x="11667745" y="2726084"/>
            <a:chExt cx="2910260" cy="852040"/>
          </a:xfrm>
        </p:grpSpPr>
        <p:sp>
          <p:nvSpPr>
            <p:cNvPr id="1085" name="Google Shape;1085;p39"/>
            <p:cNvSpPr/>
            <p:nvPr/>
          </p:nvSpPr>
          <p:spPr>
            <a:xfrm>
              <a:off x="12706422" y="2900592"/>
              <a:ext cx="1871583" cy="479363"/>
            </a:xfrm>
            <a:custGeom>
              <a:avLst/>
              <a:gdLst/>
              <a:ahLst/>
              <a:cxnLst/>
              <a:rect l="l" t="t" r="r" b="b"/>
              <a:pathLst>
                <a:path w="21911" h="5612" extrusionOk="0">
                  <a:moveTo>
                    <a:pt x="20947" y="2543"/>
                  </a:moveTo>
                  <a:cubicBezTo>
                    <a:pt x="20697" y="2489"/>
                    <a:pt x="20376" y="2445"/>
                    <a:pt x="20099" y="2445"/>
                  </a:cubicBezTo>
                  <a:cubicBezTo>
                    <a:pt x="19751" y="2445"/>
                    <a:pt x="19617" y="2605"/>
                    <a:pt x="19617" y="2953"/>
                  </a:cubicBezTo>
                  <a:lnTo>
                    <a:pt x="19617" y="4309"/>
                  </a:lnTo>
                  <a:cubicBezTo>
                    <a:pt x="19617" y="4621"/>
                    <a:pt x="19733" y="4800"/>
                    <a:pt x="20090" y="4800"/>
                  </a:cubicBezTo>
                  <a:cubicBezTo>
                    <a:pt x="20403" y="4800"/>
                    <a:pt x="20742" y="4639"/>
                    <a:pt x="20947" y="4452"/>
                  </a:cubicBezTo>
                  <a:close/>
                  <a:moveTo>
                    <a:pt x="18663" y="2980"/>
                  </a:moveTo>
                  <a:cubicBezTo>
                    <a:pt x="18663" y="2133"/>
                    <a:pt x="19038" y="1624"/>
                    <a:pt x="19921" y="1624"/>
                  </a:cubicBezTo>
                  <a:cubicBezTo>
                    <a:pt x="20260" y="1624"/>
                    <a:pt x="20652" y="1669"/>
                    <a:pt x="20947" y="1731"/>
                  </a:cubicBezTo>
                  <a:lnTo>
                    <a:pt x="20947" y="134"/>
                  </a:lnTo>
                  <a:lnTo>
                    <a:pt x="21910" y="0"/>
                  </a:lnTo>
                  <a:lnTo>
                    <a:pt x="21910" y="5540"/>
                  </a:lnTo>
                  <a:lnTo>
                    <a:pt x="21143" y="5540"/>
                  </a:lnTo>
                  <a:lnTo>
                    <a:pt x="21045" y="5210"/>
                  </a:lnTo>
                  <a:cubicBezTo>
                    <a:pt x="20715" y="5460"/>
                    <a:pt x="20322" y="5612"/>
                    <a:pt x="19841" y="5612"/>
                  </a:cubicBezTo>
                  <a:cubicBezTo>
                    <a:pt x="19064" y="5612"/>
                    <a:pt x="18663" y="5157"/>
                    <a:pt x="18663" y="4282"/>
                  </a:cubicBezTo>
                  <a:close/>
                  <a:moveTo>
                    <a:pt x="17111" y="4086"/>
                  </a:moveTo>
                  <a:lnTo>
                    <a:pt x="16406" y="4086"/>
                  </a:lnTo>
                  <a:cubicBezTo>
                    <a:pt x="16085" y="4086"/>
                    <a:pt x="16004" y="4175"/>
                    <a:pt x="16004" y="4470"/>
                  </a:cubicBezTo>
                  <a:cubicBezTo>
                    <a:pt x="16004" y="4737"/>
                    <a:pt x="16085" y="4853"/>
                    <a:pt x="16388" y="4853"/>
                  </a:cubicBezTo>
                  <a:cubicBezTo>
                    <a:pt x="16674" y="4853"/>
                    <a:pt x="16932" y="4755"/>
                    <a:pt x="17111" y="4657"/>
                  </a:cubicBezTo>
                  <a:close/>
                  <a:moveTo>
                    <a:pt x="18065" y="5540"/>
                  </a:moveTo>
                  <a:lnTo>
                    <a:pt x="17280" y="5540"/>
                  </a:lnTo>
                  <a:lnTo>
                    <a:pt x="17209" y="5273"/>
                  </a:lnTo>
                  <a:cubicBezTo>
                    <a:pt x="16870" y="5505"/>
                    <a:pt x="16459" y="5612"/>
                    <a:pt x="16076" y="5612"/>
                  </a:cubicBezTo>
                  <a:cubicBezTo>
                    <a:pt x="15371" y="5612"/>
                    <a:pt x="15077" y="5139"/>
                    <a:pt x="15077" y="4470"/>
                  </a:cubicBezTo>
                  <a:cubicBezTo>
                    <a:pt x="15077" y="3694"/>
                    <a:pt x="15416" y="3399"/>
                    <a:pt x="16192" y="3399"/>
                  </a:cubicBezTo>
                  <a:lnTo>
                    <a:pt x="17111" y="3399"/>
                  </a:lnTo>
                  <a:lnTo>
                    <a:pt x="17111" y="2998"/>
                  </a:lnTo>
                  <a:cubicBezTo>
                    <a:pt x="17111" y="2570"/>
                    <a:pt x="16995" y="2418"/>
                    <a:pt x="16379" y="2418"/>
                  </a:cubicBezTo>
                  <a:cubicBezTo>
                    <a:pt x="16031" y="2418"/>
                    <a:pt x="15657" y="2463"/>
                    <a:pt x="15318" y="2534"/>
                  </a:cubicBezTo>
                  <a:lnTo>
                    <a:pt x="15202" y="1802"/>
                  </a:lnTo>
                  <a:cubicBezTo>
                    <a:pt x="15558" y="1695"/>
                    <a:pt x="16085" y="1624"/>
                    <a:pt x="16513" y="1624"/>
                  </a:cubicBezTo>
                  <a:cubicBezTo>
                    <a:pt x="17717" y="1624"/>
                    <a:pt x="18065" y="2052"/>
                    <a:pt x="18065" y="3007"/>
                  </a:cubicBezTo>
                  <a:close/>
                  <a:moveTo>
                    <a:pt x="11223" y="5540"/>
                  </a:moveTo>
                  <a:lnTo>
                    <a:pt x="11223" y="2864"/>
                  </a:lnTo>
                  <a:cubicBezTo>
                    <a:pt x="11223" y="2659"/>
                    <a:pt x="11134" y="2552"/>
                    <a:pt x="10911" y="2552"/>
                  </a:cubicBezTo>
                  <a:cubicBezTo>
                    <a:pt x="10679" y="2552"/>
                    <a:pt x="10259" y="2695"/>
                    <a:pt x="9911" y="2873"/>
                  </a:cubicBezTo>
                  <a:lnTo>
                    <a:pt x="9911" y="5540"/>
                  </a:lnTo>
                  <a:lnTo>
                    <a:pt x="8957" y="5540"/>
                  </a:lnTo>
                  <a:lnTo>
                    <a:pt x="8957" y="1704"/>
                  </a:lnTo>
                  <a:lnTo>
                    <a:pt x="9688" y="1704"/>
                  </a:lnTo>
                  <a:lnTo>
                    <a:pt x="9778" y="2025"/>
                  </a:lnTo>
                  <a:cubicBezTo>
                    <a:pt x="10259" y="1794"/>
                    <a:pt x="10866" y="1624"/>
                    <a:pt x="11312" y="1624"/>
                  </a:cubicBezTo>
                  <a:cubicBezTo>
                    <a:pt x="11687" y="1624"/>
                    <a:pt x="11910" y="1776"/>
                    <a:pt x="12035" y="2034"/>
                  </a:cubicBezTo>
                  <a:cubicBezTo>
                    <a:pt x="12498" y="1802"/>
                    <a:pt x="13114" y="1624"/>
                    <a:pt x="13578" y="1624"/>
                  </a:cubicBezTo>
                  <a:cubicBezTo>
                    <a:pt x="14220" y="1624"/>
                    <a:pt x="14443" y="2070"/>
                    <a:pt x="14443" y="2757"/>
                  </a:cubicBezTo>
                  <a:lnTo>
                    <a:pt x="14443" y="5540"/>
                  </a:lnTo>
                  <a:lnTo>
                    <a:pt x="13489" y="5540"/>
                  </a:lnTo>
                  <a:lnTo>
                    <a:pt x="13489" y="2864"/>
                  </a:lnTo>
                  <a:cubicBezTo>
                    <a:pt x="13489" y="2659"/>
                    <a:pt x="13400" y="2552"/>
                    <a:pt x="13176" y="2552"/>
                  </a:cubicBezTo>
                  <a:cubicBezTo>
                    <a:pt x="12945" y="2552"/>
                    <a:pt x="12481" y="2703"/>
                    <a:pt x="12177" y="2873"/>
                  </a:cubicBezTo>
                  <a:lnTo>
                    <a:pt x="12177" y="5540"/>
                  </a:lnTo>
                  <a:close/>
                  <a:moveTo>
                    <a:pt x="6637" y="2445"/>
                  </a:moveTo>
                  <a:cubicBezTo>
                    <a:pt x="6129" y="2445"/>
                    <a:pt x="5933" y="2668"/>
                    <a:pt x="5933" y="3105"/>
                  </a:cubicBezTo>
                  <a:lnTo>
                    <a:pt x="5933" y="4140"/>
                  </a:lnTo>
                  <a:cubicBezTo>
                    <a:pt x="5933" y="4568"/>
                    <a:pt x="6129" y="4800"/>
                    <a:pt x="6637" y="4800"/>
                  </a:cubicBezTo>
                  <a:cubicBezTo>
                    <a:pt x="7146" y="4800"/>
                    <a:pt x="7342" y="4568"/>
                    <a:pt x="7342" y="4140"/>
                  </a:cubicBezTo>
                  <a:lnTo>
                    <a:pt x="7342" y="3105"/>
                  </a:lnTo>
                  <a:cubicBezTo>
                    <a:pt x="7342" y="2668"/>
                    <a:pt x="7146" y="2445"/>
                    <a:pt x="6637" y="2445"/>
                  </a:cubicBezTo>
                  <a:close/>
                  <a:moveTo>
                    <a:pt x="6637" y="5612"/>
                  </a:moveTo>
                  <a:cubicBezTo>
                    <a:pt x="5326" y="5612"/>
                    <a:pt x="4969" y="4889"/>
                    <a:pt x="4969" y="4104"/>
                  </a:cubicBezTo>
                  <a:lnTo>
                    <a:pt x="4969" y="3132"/>
                  </a:lnTo>
                  <a:cubicBezTo>
                    <a:pt x="4969" y="2347"/>
                    <a:pt x="5326" y="1624"/>
                    <a:pt x="6637" y="1624"/>
                  </a:cubicBezTo>
                  <a:cubicBezTo>
                    <a:pt x="7949" y="1624"/>
                    <a:pt x="8306" y="2347"/>
                    <a:pt x="8306" y="3132"/>
                  </a:cubicBezTo>
                  <a:lnTo>
                    <a:pt x="8306" y="4104"/>
                  </a:lnTo>
                  <a:cubicBezTo>
                    <a:pt x="8306" y="4889"/>
                    <a:pt x="7949" y="5612"/>
                    <a:pt x="6637" y="5612"/>
                  </a:cubicBezTo>
                  <a:close/>
                  <a:moveTo>
                    <a:pt x="964" y="1562"/>
                  </a:moveTo>
                  <a:lnTo>
                    <a:pt x="964" y="5540"/>
                  </a:lnTo>
                  <a:lnTo>
                    <a:pt x="0" y="5540"/>
                  </a:lnTo>
                  <a:lnTo>
                    <a:pt x="0" y="295"/>
                  </a:lnTo>
                  <a:lnTo>
                    <a:pt x="1320" y="295"/>
                  </a:lnTo>
                  <a:lnTo>
                    <a:pt x="3310" y="4274"/>
                  </a:lnTo>
                  <a:lnTo>
                    <a:pt x="3310" y="295"/>
                  </a:lnTo>
                  <a:lnTo>
                    <a:pt x="4273" y="295"/>
                  </a:lnTo>
                  <a:lnTo>
                    <a:pt x="4273" y="5540"/>
                  </a:lnTo>
                  <a:lnTo>
                    <a:pt x="2953" y="554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39"/>
            <p:cNvSpPr/>
            <p:nvPr/>
          </p:nvSpPr>
          <p:spPr>
            <a:xfrm>
              <a:off x="12038884" y="2939457"/>
              <a:ext cx="371908" cy="638667"/>
            </a:xfrm>
            <a:custGeom>
              <a:avLst/>
              <a:gdLst/>
              <a:ahLst/>
              <a:cxnLst/>
              <a:rect l="l" t="t" r="r" b="b"/>
              <a:pathLst>
                <a:path w="4354" h="7477" extrusionOk="0">
                  <a:moveTo>
                    <a:pt x="1954" y="1339"/>
                  </a:moveTo>
                  <a:lnTo>
                    <a:pt x="1954" y="2989"/>
                  </a:lnTo>
                  <a:lnTo>
                    <a:pt x="803" y="3658"/>
                  </a:lnTo>
                  <a:lnTo>
                    <a:pt x="0" y="3158"/>
                  </a:lnTo>
                  <a:lnTo>
                    <a:pt x="0" y="7476"/>
                  </a:lnTo>
                  <a:lnTo>
                    <a:pt x="27" y="7476"/>
                  </a:lnTo>
                  <a:lnTo>
                    <a:pt x="4354" y="4987"/>
                  </a:lnTo>
                  <a:lnTo>
                    <a:pt x="4354" y="0"/>
                  </a:lnTo>
                  <a:lnTo>
                    <a:pt x="4273" y="0"/>
                  </a:lnTo>
                  <a:close/>
                </a:path>
              </a:pathLst>
            </a:custGeom>
            <a:solidFill>
              <a:srgbClr val="1F99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39"/>
            <p:cNvSpPr/>
            <p:nvPr/>
          </p:nvSpPr>
          <p:spPr>
            <a:xfrm>
              <a:off x="11667745" y="2726084"/>
              <a:ext cx="743047" cy="397875"/>
            </a:xfrm>
            <a:custGeom>
              <a:avLst/>
              <a:gdLst/>
              <a:ahLst/>
              <a:cxnLst/>
              <a:rect l="l" t="t" r="r" b="b"/>
              <a:pathLst>
                <a:path w="8699" h="4658" extrusionOk="0">
                  <a:moveTo>
                    <a:pt x="4310" y="1"/>
                  </a:moveTo>
                  <a:lnTo>
                    <a:pt x="1" y="2498"/>
                  </a:lnTo>
                  <a:lnTo>
                    <a:pt x="2909" y="4211"/>
                  </a:lnTo>
                  <a:lnTo>
                    <a:pt x="3498" y="3854"/>
                  </a:lnTo>
                  <a:lnTo>
                    <a:pt x="4925" y="4657"/>
                  </a:lnTo>
                  <a:lnTo>
                    <a:pt x="4925" y="2989"/>
                  </a:lnTo>
                  <a:lnTo>
                    <a:pt x="6299" y="2168"/>
                  </a:lnTo>
                  <a:lnTo>
                    <a:pt x="6299" y="3837"/>
                  </a:lnTo>
                  <a:lnTo>
                    <a:pt x="8699" y="2498"/>
                  </a:lnTo>
                  <a:lnTo>
                    <a:pt x="8699" y="2489"/>
                  </a:lnTo>
                  <a:close/>
                </a:path>
              </a:pathLst>
            </a:custGeom>
            <a:solidFill>
              <a:srgbClr val="00B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39"/>
            <p:cNvSpPr/>
            <p:nvPr/>
          </p:nvSpPr>
          <p:spPr>
            <a:xfrm>
              <a:off x="11667745" y="2939457"/>
              <a:ext cx="371224" cy="638667"/>
            </a:xfrm>
            <a:custGeom>
              <a:avLst/>
              <a:gdLst/>
              <a:ahLst/>
              <a:cxnLst/>
              <a:rect l="l" t="t" r="r" b="b"/>
              <a:pathLst>
                <a:path w="4346" h="7477" extrusionOk="0">
                  <a:moveTo>
                    <a:pt x="3765" y="2828"/>
                  </a:moveTo>
                  <a:lnTo>
                    <a:pt x="3765" y="4488"/>
                  </a:lnTo>
                  <a:lnTo>
                    <a:pt x="2463" y="5317"/>
                  </a:lnTo>
                  <a:lnTo>
                    <a:pt x="2463" y="1990"/>
                  </a:lnTo>
                  <a:lnTo>
                    <a:pt x="2963" y="1686"/>
                  </a:lnTo>
                  <a:lnTo>
                    <a:pt x="19" y="0"/>
                  </a:lnTo>
                  <a:lnTo>
                    <a:pt x="1" y="0"/>
                  </a:lnTo>
                  <a:lnTo>
                    <a:pt x="1" y="4987"/>
                  </a:lnTo>
                  <a:lnTo>
                    <a:pt x="4345" y="7476"/>
                  </a:lnTo>
                  <a:lnTo>
                    <a:pt x="4345" y="3158"/>
                  </a:lnTo>
                  <a:close/>
                </a:path>
              </a:pathLst>
            </a:custGeom>
            <a:solidFill>
              <a:srgbClr val="00B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9" name="Google Shape;1089;p39"/>
          <p:cNvSpPr txBox="1">
            <a:spLocks noGrp="1"/>
          </p:cNvSpPr>
          <p:nvPr>
            <p:ph type="subTitle" idx="2"/>
          </p:nvPr>
        </p:nvSpPr>
        <p:spPr>
          <a:xfrm>
            <a:off x="18407269" y="1781900"/>
            <a:ext cx="4962600" cy="8109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4400"/>
              <a:buFont typeface="Arial"/>
              <a:buNone/>
              <a:defRPr sz="4400" b="1" i="0" u="none" strike="noStrike" cap="none">
                <a:solidFill>
                  <a:srgbClr val="1D1F25"/>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9pPr>
          </a:lstStyle>
          <a:p>
            <a:endParaRPr/>
          </a:p>
        </p:txBody>
      </p:sp>
      <p:sp>
        <p:nvSpPr>
          <p:cNvPr id="1090" name="Google Shape;1090;p39"/>
          <p:cNvSpPr txBox="1">
            <a:spLocks noGrp="1"/>
          </p:cNvSpPr>
          <p:nvPr>
            <p:ph type="subTitle" idx="3"/>
          </p:nvPr>
        </p:nvSpPr>
        <p:spPr>
          <a:xfrm>
            <a:off x="18407269" y="2669000"/>
            <a:ext cx="4530900" cy="1169100"/>
          </a:xfrm>
          <a:prstGeom prst="rect">
            <a:avLst/>
          </a:prstGeom>
          <a:noFill/>
          <a:ln>
            <a:noFill/>
          </a:ln>
        </p:spPr>
        <p:txBody>
          <a:bodyPr spcFirstLastPara="1" wrap="square" lIns="0" tIns="0" rIns="0" bIns="0" anchor="t" anchorCtr="0"/>
          <a:lstStyle>
            <a:lvl1pPr marR="0" lvl="0" algn="l" rtl="0">
              <a:lnSpc>
                <a:spcPct val="115000"/>
              </a:lnSpc>
              <a:spcBef>
                <a:spcPts val="0"/>
              </a:spcBef>
              <a:spcAft>
                <a:spcPts val="0"/>
              </a:spcAft>
              <a:buClr>
                <a:srgbClr val="000000"/>
              </a:buClr>
              <a:buSzPts val="2800"/>
              <a:buFont typeface="Arial"/>
              <a:buNone/>
              <a:defRPr sz="2800" b="0" i="0" u="none" strike="noStrike" cap="none">
                <a:solidFill>
                  <a:srgbClr val="1D1F25"/>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9pPr>
          </a:lstStyle>
          <a:p>
            <a:endParaRPr/>
          </a:p>
        </p:txBody>
      </p:sp>
      <p:sp>
        <p:nvSpPr>
          <p:cNvPr id="1091" name="Google Shape;1091;p39"/>
          <p:cNvSpPr txBox="1">
            <a:spLocks noGrp="1"/>
          </p:cNvSpPr>
          <p:nvPr>
            <p:ph type="subTitle" idx="4"/>
          </p:nvPr>
        </p:nvSpPr>
        <p:spPr>
          <a:xfrm>
            <a:off x="18407269" y="4465270"/>
            <a:ext cx="4962600" cy="8109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4400"/>
              <a:buFont typeface="Arial"/>
              <a:buNone/>
              <a:defRPr sz="4400" b="1"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9pPr>
          </a:lstStyle>
          <a:p>
            <a:endParaRPr/>
          </a:p>
        </p:txBody>
      </p:sp>
      <p:sp>
        <p:nvSpPr>
          <p:cNvPr id="1092" name="Google Shape;1092;p39"/>
          <p:cNvSpPr txBox="1">
            <a:spLocks noGrp="1"/>
          </p:cNvSpPr>
          <p:nvPr>
            <p:ph type="subTitle" idx="5"/>
          </p:nvPr>
        </p:nvSpPr>
        <p:spPr>
          <a:xfrm>
            <a:off x="18407269" y="5352370"/>
            <a:ext cx="4530900" cy="1169100"/>
          </a:xfrm>
          <a:prstGeom prst="rect">
            <a:avLst/>
          </a:prstGeom>
          <a:noFill/>
          <a:ln>
            <a:noFill/>
          </a:ln>
        </p:spPr>
        <p:txBody>
          <a:bodyPr spcFirstLastPara="1" wrap="square" lIns="0" tIns="0" rIns="0" bIns="0" anchor="t" anchorCtr="0"/>
          <a:lstStyle>
            <a:lvl1pPr marR="0" lvl="0" algn="l" rtl="0">
              <a:lnSpc>
                <a:spcPct val="115000"/>
              </a:lnSpc>
              <a:spcBef>
                <a:spcPts val="0"/>
              </a:spcBef>
              <a:spcAft>
                <a:spcPts val="0"/>
              </a:spcAft>
              <a:buClr>
                <a:srgbClr val="000000"/>
              </a:buClr>
              <a:buSzPts val="2800"/>
              <a:buFont typeface="Arial"/>
              <a:buNone/>
              <a:defRPr sz="2800" b="0" i="0" u="none" strike="noStrike" cap="none">
                <a:solidFill>
                  <a:srgbClr val="D2D4DB"/>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D2D4DB"/>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D2D4DB"/>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D2D4DB"/>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D2D4DB"/>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D2D4DB"/>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D2D4DB"/>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D2D4DB"/>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D2D4DB"/>
                </a:solidFill>
                <a:latin typeface="Open Sans"/>
                <a:ea typeface="Open Sans"/>
                <a:cs typeface="Open Sans"/>
                <a:sym typeface="Open Sans"/>
              </a:defRPr>
            </a:lvl9pPr>
          </a:lstStyle>
          <a:p>
            <a:endParaRPr/>
          </a:p>
        </p:txBody>
      </p:sp>
      <p:sp>
        <p:nvSpPr>
          <p:cNvPr id="1093" name="Google Shape;1093;p39"/>
          <p:cNvSpPr txBox="1">
            <a:spLocks noGrp="1"/>
          </p:cNvSpPr>
          <p:nvPr>
            <p:ph type="subTitle" idx="6"/>
          </p:nvPr>
        </p:nvSpPr>
        <p:spPr>
          <a:xfrm>
            <a:off x="18407269" y="6714018"/>
            <a:ext cx="4962600" cy="8109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4400"/>
              <a:buFont typeface="Arial"/>
              <a:buNone/>
              <a:defRPr sz="4400" b="1" i="0" u="none" strike="noStrike" cap="none">
                <a:solidFill>
                  <a:srgbClr val="1D1F25"/>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9pPr>
          </a:lstStyle>
          <a:p>
            <a:endParaRPr/>
          </a:p>
        </p:txBody>
      </p:sp>
      <p:sp>
        <p:nvSpPr>
          <p:cNvPr id="1094" name="Google Shape;1094;p39"/>
          <p:cNvSpPr txBox="1">
            <a:spLocks noGrp="1"/>
          </p:cNvSpPr>
          <p:nvPr>
            <p:ph type="subTitle" idx="7"/>
          </p:nvPr>
        </p:nvSpPr>
        <p:spPr>
          <a:xfrm>
            <a:off x="18407269" y="7601118"/>
            <a:ext cx="4530900" cy="1169100"/>
          </a:xfrm>
          <a:prstGeom prst="rect">
            <a:avLst/>
          </a:prstGeom>
          <a:noFill/>
          <a:ln>
            <a:noFill/>
          </a:ln>
        </p:spPr>
        <p:txBody>
          <a:bodyPr spcFirstLastPara="1" wrap="square" lIns="0" tIns="0" rIns="0" bIns="0" anchor="t" anchorCtr="0"/>
          <a:lstStyle>
            <a:lvl1pPr marR="0" lvl="0" algn="l" rtl="0">
              <a:lnSpc>
                <a:spcPct val="115000"/>
              </a:lnSpc>
              <a:spcBef>
                <a:spcPts val="0"/>
              </a:spcBef>
              <a:spcAft>
                <a:spcPts val="0"/>
              </a:spcAft>
              <a:buClr>
                <a:srgbClr val="000000"/>
              </a:buClr>
              <a:buSzPts val="2800"/>
              <a:buFont typeface="Arial"/>
              <a:buNone/>
              <a:defRPr sz="2800" b="0" i="0" u="none" strike="noStrike" cap="none">
                <a:solidFill>
                  <a:srgbClr val="1D1F25"/>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9pPr>
          </a:lstStyle>
          <a:p>
            <a:endParaRPr/>
          </a:p>
        </p:txBody>
      </p:sp>
      <p:sp>
        <p:nvSpPr>
          <p:cNvPr id="1095" name="Google Shape;1095;p39"/>
          <p:cNvSpPr txBox="1">
            <a:spLocks noGrp="1"/>
          </p:cNvSpPr>
          <p:nvPr>
            <p:ph type="subTitle" idx="8"/>
          </p:nvPr>
        </p:nvSpPr>
        <p:spPr>
          <a:xfrm>
            <a:off x="18407269" y="9430999"/>
            <a:ext cx="4962600" cy="8109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4400"/>
              <a:buFont typeface="Arial"/>
              <a:buNone/>
              <a:defRPr sz="4400" b="1" i="0" u="none" strike="noStrike" cap="none">
                <a:solidFill>
                  <a:srgbClr val="1D1F25"/>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9pPr>
          </a:lstStyle>
          <a:p>
            <a:endParaRPr/>
          </a:p>
        </p:txBody>
      </p:sp>
      <p:sp>
        <p:nvSpPr>
          <p:cNvPr id="1096" name="Google Shape;1096;p39"/>
          <p:cNvSpPr txBox="1">
            <a:spLocks noGrp="1"/>
          </p:cNvSpPr>
          <p:nvPr>
            <p:ph type="subTitle" idx="9"/>
          </p:nvPr>
        </p:nvSpPr>
        <p:spPr>
          <a:xfrm>
            <a:off x="18407269" y="10318099"/>
            <a:ext cx="4530900" cy="1169100"/>
          </a:xfrm>
          <a:prstGeom prst="rect">
            <a:avLst/>
          </a:prstGeom>
          <a:noFill/>
          <a:ln>
            <a:noFill/>
          </a:ln>
        </p:spPr>
        <p:txBody>
          <a:bodyPr spcFirstLastPara="1" wrap="square" lIns="0" tIns="0" rIns="0" bIns="0" anchor="t" anchorCtr="0"/>
          <a:lstStyle>
            <a:lvl1pPr marR="0" lvl="0" algn="l" rtl="0">
              <a:lnSpc>
                <a:spcPct val="115000"/>
              </a:lnSpc>
              <a:spcBef>
                <a:spcPts val="0"/>
              </a:spcBef>
              <a:spcAft>
                <a:spcPts val="0"/>
              </a:spcAft>
              <a:buClr>
                <a:srgbClr val="000000"/>
              </a:buClr>
              <a:buSzPts val="2800"/>
              <a:buFont typeface="Arial"/>
              <a:buNone/>
              <a:defRPr sz="2800" b="0" i="0" u="none" strike="noStrike" cap="none">
                <a:solidFill>
                  <a:srgbClr val="1D1F25"/>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9pPr>
          </a:lstStyle>
          <a:p>
            <a:endParaRPr/>
          </a:p>
        </p:txBody>
      </p:sp>
      <p:sp>
        <p:nvSpPr>
          <p:cNvPr id="1097" name="Google Shape;1097;p39"/>
          <p:cNvSpPr txBox="1">
            <a:spLocks noGrp="1"/>
          </p:cNvSpPr>
          <p:nvPr>
            <p:ph type="subTitle" idx="13"/>
          </p:nvPr>
        </p:nvSpPr>
        <p:spPr>
          <a:xfrm>
            <a:off x="1159825" y="3522575"/>
            <a:ext cx="6138000" cy="30267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6400"/>
              <a:buFont typeface="Arial"/>
              <a:buNone/>
              <a:defRPr sz="6400" b="1"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1098" name="Google Shape;1098;p39"/>
          <p:cNvSpPr txBox="1">
            <a:spLocks noGrp="1"/>
          </p:cNvSpPr>
          <p:nvPr>
            <p:ph type="subTitle" idx="14"/>
          </p:nvPr>
        </p:nvSpPr>
        <p:spPr>
          <a:xfrm>
            <a:off x="1159825" y="7024700"/>
            <a:ext cx="6138000" cy="1626600"/>
          </a:xfrm>
          <a:prstGeom prst="rect">
            <a:avLst/>
          </a:prstGeom>
          <a:noFill/>
          <a:ln>
            <a:noFill/>
          </a:ln>
        </p:spPr>
        <p:txBody>
          <a:bodyPr spcFirstLastPara="1" wrap="square" lIns="0" tIns="91425" rIns="91425" bIns="91425" anchor="t" anchorCtr="0"/>
          <a:lstStyle>
            <a:lvl1pPr marR="0" lvl="0" algn="l" rtl="0">
              <a:lnSpc>
                <a:spcPct val="115000"/>
              </a:lnSpc>
              <a:spcBef>
                <a:spcPts val="0"/>
              </a:spcBef>
              <a:spcAft>
                <a:spcPts val="0"/>
              </a:spcAft>
              <a:buClr>
                <a:srgbClr val="000000"/>
              </a:buClr>
              <a:buSzPts val="4400"/>
              <a:buFont typeface="Arial"/>
              <a:buNone/>
              <a:defRPr sz="4400" b="0" i="0" u="none" strike="noStrike" cap="none">
                <a:solidFill>
                  <a:srgbClr val="E5E6EB"/>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02 Stack - Terraform">
  <p:cSld name="Stack Graphic_1_3_1">
    <p:spTree>
      <p:nvGrpSpPr>
        <p:cNvPr id="1" name="Shape 1099"/>
        <p:cNvGrpSpPr/>
        <p:nvPr/>
      </p:nvGrpSpPr>
      <p:grpSpPr>
        <a:xfrm>
          <a:off x="0" y="0"/>
          <a:ext cx="0" cy="0"/>
          <a:chOff x="0" y="0"/>
          <a:chExt cx="0" cy="0"/>
        </a:xfrm>
      </p:grpSpPr>
      <p:pic>
        <p:nvPicPr>
          <p:cNvPr id="1100" name="Google Shape;1100;p40"/>
          <p:cNvPicPr preferRelativeResize="0"/>
          <p:nvPr/>
        </p:nvPicPr>
        <p:blipFill rotWithShape="1">
          <a:blip r:embed="rId2">
            <a:alphaModFix/>
          </a:blip>
          <a:srcRect/>
          <a:stretch/>
        </p:blipFill>
        <p:spPr>
          <a:xfrm>
            <a:off x="0" y="0"/>
            <a:ext cx="24371801" cy="13709156"/>
          </a:xfrm>
          <a:prstGeom prst="rect">
            <a:avLst/>
          </a:prstGeom>
          <a:noFill/>
          <a:ln>
            <a:noFill/>
          </a:ln>
        </p:spPr>
      </p:pic>
      <p:pic>
        <p:nvPicPr>
          <p:cNvPr id="1101" name="Google Shape;1101;p40"/>
          <p:cNvPicPr preferRelativeResize="0"/>
          <p:nvPr/>
        </p:nvPicPr>
        <p:blipFill rotWithShape="1">
          <a:blip r:embed="rId3">
            <a:alphaModFix/>
          </a:blip>
          <a:srcRect r="10"/>
          <a:stretch/>
        </p:blipFill>
        <p:spPr>
          <a:xfrm>
            <a:off x="8507721" y="2024650"/>
            <a:ext cx="9692514" cy="9002334"/>
          </a:xfrm>
          <a:prstGeom prst="rect">
            <a:avLst/>
          </a:prstGeom>
          <a:noFill/>
          <a:ln>
            <a:noFill/>
          </a:ln>
        </p:spPr>
      </p:pic>
      <p:grpSp>
        <p:nvGrpSpPr>
          <p:cNvPr id="1102" name="Google Shape;1102;p40"/>
          <p:cNvGrpSpPr/>
          <p:nvPr/>
        </p:nvGrpSpPr>
        <p:grpSpPr>
          <a:xfrm>
            <a:off x="1224736" y="1180835"/>
            <a:ext cx="848196" cy="895432"/>
            <a:chOff x="8197573" y="1125872"/>
            <a:chExt cx="848196" cy="895432"/>
          </a:xfrm>
        </p:grpSpPr>
        <p:sp>
          <p:nvSpPr>
            <p:cNvPr id="1103" name="Google Shape;1103;p40"/>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40"/>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40"/>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106" name="Google Shape;1106;p40"/>
          <p:cNvCxnSpPr/>
          <p:nvPr/>
        </p:nvCxnSpPr>
        <p:spPr>
          <a:xfrm>
            <a:off x="1219200" y="2869680"/>
            <a:ext cx="773100" cy="0"/>
          </a:xfrm>
          <a:prstGeom prst="straightConnector1">
            <a:avLst/>
          </a:prstGeom>
          <a:noFill/>
          <a:ln w="38100" cap="flat" cmpd="sng">
            <a:solidFill>
              <a:srgbClr val="FFFFFF"/>
            </a:solidFill>
            <a:prstDash val="solid"/>
            <a:miter lim="400000"/>
            <a:headEnd type="none" w="sm" len="sm"/>
            <a:tailEnd type="none" w="sm" len="sm"/>
          </a:ln>
        </p:spPr>
      </p:cxnSp>
      <p:cxnSp>
        <p:nvCxnSpPr>
          <p:cNvPr id="1107" name="Google Shape;1107;p40"/>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1108" name="Google Shape;1108;p40"/>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4E515D"/>
                </a:solidFill>
                <a:latin typeface="Open Sans"/>
                <a:ea typeface="Open Sans"/>
                <a:cs typeface="Open Sans"/>
                <a:sym typeface="Open Sans"/>
              </a:rPr>
              <a:t>© 2018 HashiCorp</a:t>
            </a:r>
            <a:endParaRPr sz="1700" b="0" i="0" u="none" strike="noStrike" cap="none">
              <a:solidFill>
                <a:srgbClr val="4E515D"/>
              </a:solidFill>
              <a:latin typeface="Open Sans"/>
              <a:ea typeface="Open Sans"/>
              <a:cs typeface="Open Sans"/>
              <a:sym typeface="Open Sans"/>
            </a:endParaRPr>
          </a:p>
        </p:txBody>
      </p:sp>
      <p:sp>
        <p:nvSpPr>
          <p:cNvPr id="1109" name="Google Shape;1109;p40"/>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1110" name="Google Shape;1110;p40"/>
          <p:cNvSpPr txBox="1">
            <a:spLocks noGrp="1"/>
          </p:cNvSpPr>
          <p:nvPr>
            <p:ph type="subTitle" idx="1"/>
          </p:nvPr>
        </p:nvSpPr>
        <p:spPr>
          <a:xfrm>
            <a:off x="1602949" y="12978176"/>
            <a:ext cx="15935999" cy="2286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111" name="Google Shape;1111;p40"/>
          <p:cNvCxnSpPr/>
          <p:nvPr/>
        </p:nvCxnSpPr>
        <p:spPr>
          <a:xfrm flipH="1">
            <a:off x="1156550" y="13016124"/>
            <a:ext cx="137100" cy="152700"/>
          </a:xfrm>
          <a:prstGeom prst="straightConnector1">
            <a:avLst/>
          </a:prstGeom>
          <a:noFill/>
          <a:ln w="19050" cap="flat" cmpd="sng">
            <a:solidFill>
              <a:srgbClr val="9396A2"/>
            </a:solidFill>
            <a:prstDash val="solid"/>
            <a:round/>
            <a:headEnd type="none" w="sm" len="sm"/>
            <a:tailEnd type="none" w="sm" len="sm"/>
          </a:ln>
        </p:spPr>
      </p:cxnSp>
      <p:grpSp>
        <p:nvGrpSpPr>
          <p:cNvPr id="1112" name="Google Shape;1112;p40"/>
          <p:cNvGrpSpPr/>
          <p:nvPr/>
        </p:nvGrpSpPr>
        <p:grpSpPr>
          <a:xfrm>
            <a:off x="10800239" y="2732992"/>
            <a:ext cx="3541922" cy="838373"/>
            <a:chOff x="15360514" y="2731380"/>
            <a:chExt cx="3541922" cy="838373"/>
          </a:xfrm>
        </p:grpSpPr>
        <p:sp>
          <p:nvSpPr>
            <p:cNvPr id="1113" name="Google Shape;1113;p40"/>
            <p:cNvSpPr/>
            <p:nvPr/>
          </p:nvSpPr>
          <p:spPr>
            <a:xfrm>
              <a:off x="16393041" y="2900592"/>
              <a:ext cx="2509395" cy="479363"/>
            </a:xfrm>
            <a:custGeom>
              <a:avLst/>
              <a:gdLst/>
              <a:ahLst/>
              <a:cxnLst/>
              <a:rect l="l" t="t" r="r" b="b"/>
              <a:pathLst>
                <a:path w="29378" h="5612" extrusionOk="0">
                  <a:moveTo>
                    <a:pt x="26166" y="5531"/>
                  </a:moveTo>
                  <a:lnTo>
                    <a:pt x="26166" y="2864"/>
                  </a:lnTo>
                  <a:cubicBezTo>
                    <a:pt x="26166" y="2668"/>
                    <a:pt x="26085" y="2561"/>
                    <a:pt x="25862" y="2561"/>
                  </a:cubicBezTo>
                  <a:cubicBezTo>
                    <a:pt x="25630" y="2561"/>
                    <a:pt x="25211" y="2703"/>
                    <a:pt x="24872" y="2882"/>
                  </a:cubicBezTo>
                  <a:lnTo>
                    <a:pt x="24872" y="5531"/>
                  </a:lnTo>
                  <a:lnTo>
                    <a:pt x="23917" y="5531"/>
                  </a:lnTo>
                  <a:lnTo>
                    <a:pt x="23917" y="1713"/>
                  </a:lnTo>
                  <a:lnTo>
                    <a:pt x="24640" y="1713"/>
                  </a:lnTo>
                  <a:lnTo>
                    <a:pt x="24738" y="2034"/>
                  </a:lnTo>
                  <a:cubicBezTo>
                    <a:pt x="25211" y="1802"/>
                    <a:pt x="25818" y="1642"/>
                    <a:pt x="26264" y="1642"/>
                  </a:cubicBezTo>
                  <a:cubicBezTo>
                    <a:pt x="26629" y="1642"/>
                    <a:pt x="26861" y="1785"/>
                    <a:pt x="26986" y="2043"/>
                  </a:cubicBezTo>
                  <a:cubicBezTo>
                    <a:pt x="27441" y="1811"/>
                    <a:pt x="28057" y="1642"/>
                    <a:pt x="28512" y="1642"/>
                  </a:cubicBezTo>
                  <a:cubicBezTo>
                    <a:pt x="29154" y="1642"/>
                    <a:pt x="29377" y="2088"/>
                    <a:pt x="29377" y="2766"/>
                  </a:cubicBezTo>
                  <a:lnTo>
                    <a:pt x="29377" y="5531"/>
                  </a:lnTo>
                  <a:lnTo>
                    <a:pt x="28423" y="5531"/>
                  </a:lnTo>
                  <a:lnTo>
                    <a:pt x="28423" y="2864"/>
                  </a:lnTo>
                  <a:cubicBezTo>
                    <a:pt x="28423" y="2668"/>
                    <a:pt x="28333" y="2561"/>
                    <a:pt x="28119" y="2561"/>
                  </a:cubicBezTo>
                  <a:cubicBezTo>
                    <a:pt x="27887" y="2561"/>
                    <a:pt x="27423" y="2712"/>
                    <a:pt x="27120" y="2882"/>
                  </a:cubicBezTo>
                  <a:lnTo>
                    <a:pt x="27120" y="5531"/>
                  </a:lnTo>
                  <a:close/>
                  <a:moveTo>
                    <a:pt x="23552" y="2516"/>
                  </a:moveTo>
                  <a:cubicBezTo>
                    <a:pt x="23177" y="2677"/>
                    <a:pt x="22883" y="2855"/>
                    <a:pt x="22535" y="3069"/>
                  </a:cubicBezTo>
                  <a:lnTo>
                    <a:pt x="22535" y="5531"/>
                  </a:lnTo>
                  <a:lnTo>
                    <a:pt x="21580" y="5531"/>
                  </a:lnTo>
                  <a:lnTo>
                    <a:pt x="21580" y="1713"/>
                  </a:lnTo>
                  <a:lnTo>
                    <a:pt x="22392" y="1713"/>
                  </a:lnTo>
                  <a:lnTo>
                    <a:pt x="22454" y="2141"/>
                  </a:lnTo>
                  <a:cubicBezTo>
                    <a:pt x="22660" y="1999"/>
                    <a:pt x="23115" y="1731"/>
                    <a:pt x="23454" y="1642"/>
                  </a:cubicBezTo>
                  <a:close/>
                  <a:moveTo>
                    <a:pt x="19279" y="2454"/>
                  </a:moveTo>
                  <a:cubicBezTo>
                    <a:pt x="18770" y="2454"/>
                    <a:pt x="18574" y="2677"/>
                    <a:pt x="18574" y="3114"/>
                  </a:cubicBezTo>
                  <a:lnTo>
                    <a:pt x="18574" y="4140"/>
                  </a:lnTo>
                  <a:cubicBezTo>
                    <a:pt x="18574" y="4568"/>
                    <a:pt x="18770" y="4791"/>
                    <a:pt x="19279" y="4791"/>
                  </a:cubicBezTo>
                  <a:cubicBezTo>
                    <a:pt x="19787" y="4791"/>
                    <a:pt x="19974" y="4568"/>
                    <a:pt x="19974" y="4140"/>
                  </a:cubicBezTo>
                  <a:lnTo>
                    <a:pt x="19974" y="3114"/>
                  </a:lnTo>
                  <a:cubicBezTo>
                    <a:pt x="19974" y="2677"/>
                    <a:pt x="19787" y="2454"/>
                    <a:pt x="19279" y="2454"/>
                  </a:cubicBezTo>
                  <a:close/>
                  <a:moveTo>
                    <a:pt x="19279" y="5612"/>
                  </a:moveTo>
                  <a:cubicBezTo>
                    <a:pt x="17967" y="5612"/>
                    <a:pt x="17610" y="4889"/>
                    <a:pt x="17610" y="4104"/>
                  </a:cubicBezTo>
                  <a:lnTo>
                    <a:pt x="17610" y="3141"/>
                  </a:lnTo>
                  <a:cubicBezTo>
                    <a:pt x="17610" y="2356"/>
                    <a:pt x="17967" y="1642"/>
                    <a:pt x="19279" y="1642"/>
                  </a:cubicBezTo>
                  <a:cubicBezTo>
                    <a:pt x="20581" y="1642"/>
                    <a:pt x="20929" y="2356"/>
                    <a:pt x="20929" y="3141"/>
                  </a:cubicBezTo>
                  <a:lnTo>
                    <a:pt x="20929" y="4104"/>
                  </a:lnTo>
                  <a:cubicBezTo>
                    <a:pt x="20929" y="4889"/>
                    <a:pt x="20581" y="5612"/>
                    <a:pt x="19279" y="5612"/>
                  </a:cubicBezTo>
                  <a:close/>
                  <a:moveTo>
                    <a:pt x="17414" y="848"/>
                  </a:moveTo>
                  <a:cubicBezTo>
                    <a:pt x="17236" y="812"/>
                    <a:pt x="17021" y="785"/>
                    <a:pt x="16861" y="785"/>
                  </a:cubicBezTo>
                  <a:cubicBezTo>
                    <a:pt x="16486" y="785"/>
                    <a:pt x="16433" y="946"/>
                    <a:pt x="16433" y="1240"/>
                  </a:cubicBezTo>
                  <a:lnTo>
                    <a:pt x="16433" y="1713"/>
                  </a:lnTo>
                  <a:lnTo>
                    <a:pt x="17405" y="1713"/>
                  </a:lnTo>
                  <a:lnTo>
                    <a:pt x="17352" y="2480"/>
                  </a:lnTo>
                  <a:lnTo>
                    <a:pt x="16433" y="2480"/>
                  </a:lnTo>
                  <a:lnTo>
                    <a:pt x="16433" y="5531"/>
                  </a:lnTo>
                  <a:lnTo>
                    <a:pt x="15478" y="5531"/>
                  </a:lnTo>
                  <a:lnTo>
                    <a:pt x="15478" y="2480"/>
                  </a:lnTo>
                  <a:lnTo>
                    <a:pt x="14872" y="2480"/>
                  </a:lnTo>
                  <a:lnTo>
                    <a:pt x="14872" y="1713"/>
                  </a:lnTo>
                  <a:lnTo>
                    <a:pt x="15478" y="1713"/>
                  </a:lnTo>
                  <a:lnTo>
                    <a:pt x="15478" y="1187"/>
                  </a:lnTo>
                  <a:cubicBezTo>
                    <a:pt x="15478" y="393"/>
                    <a:pt x="15844" y="0"/>
                    <a:pt x="16691" y="0"/>
                  </a:cubicBezTo>
                  <a:cubicBezTo>
                    <a:pt x="16986" y="0"/>
                    <a:pt x="17262" y="45"/>
                    <a:pt x="17512" y="116"/>
                  </a:cubicBezTo>
                  <a:close/>
                  <a:moveTo>
                    <a:pt x="13524" y="4086"/>
                  </a:moveTo>
                  <a:lnTo>
                    <a:pt x="12820" y="4086"/>
                  </a:lnTo>
                  <a:cubicBezTo>
                    <a:pt x="12507" y="4086"/>
                    <a:pt x="12418" y="4175"/>
                    <a:pt x="12418" y="4461"/>
                  </a:cubicBezTo>
                  <a:cubicBezTo>
                    <a:pt x="12418" y="4729"/>
                    <a:pt x="12507" y="4845"/>
                    <a:pt x="12802" y="4845"/>
                  </a:cubicBezTo>
                  <a:cubicBezTo>
                    <a:pt x="13087" y="4845"/>
                    <a:pt x="13346" y="4755"/>
                    <a:pt x="13524" y="4648"/>
                  </a:cubicBezTo>
                  <a:close/>
                  <a:moveTo>
                    <a:pt x="14479" y="5531"/>
                  </a:moveTo>
                  <a:lnTo>
                    <a:pt x="13694" y="5531"/>
                  </a:lnTo>
                  <a:lnTo>
                    <a:pt x="13623" y="5273"/>
                  </a:lnTo>
                  <a:cubicBezTo>
                    <a:pt x="13284" y="5496"/>
                    <a:pt x="12873" y="5612"/>
                    <a:pt x="12490" y="5612"/>
                  </a:cubicBezTo>
                  <a:cubicBezTo>
                    <a:pt x="11794" y="5612"/>
                    <a:pt x="11499" y="5130"/>
                    <a:pt x="11499" y="4470"/>
                  </a:cubicBezTo>
                  <a:cubicBezTo>
                    <a:pt x="11499" y="3694"/>
                    <a:pt x="11829" y="3399"/>
                    <a:pt x="12606" y="3399"/>
                  </a:cubicBezTo>
                  <a:lnTo>
                    <a:pt x="13524" y="3399"/>
                  </a:lnTo>
                  <a:lnTo>
                    <a:pt x="13524" y="2998"/>
                  </a:lnTo>
                  <a:cubicBezTo>
                    <a:pt x="13524" y="2579"/>
                    <a:pt x="13400" y="2427"/>
                    <a:pt x="12793" y="2427"/>
                  </a:cubicBezTo>
                  <a:cubicBezTo>
                    <a:pt x="12454" y="2427"/>
                    <a:pt x="12070" y="2480"/>
                    <a:pt x="11740" y="2543"/>
                  </a:cubicBezTo>
                  <a:lnTo>
                    <a:pt x="11615" y="1820"/>
                  </a:lnTo>
                  <a:cubicBezTo>
                    <a:pt x="11981" y="1713"/>
                    <a:pt x="12507" y="1642"/>
                    <a:pt x="12927" y="1642"/>
                  </a:cubicBezTo>
                  <a:cubicBezTo>
                    <a:pt x="14122" y="1642"/>
                    <a:pt x="14479" y="2061"/>
                    <a:pt x="14479" y="3016"/>
                  </a:cubicBezTo>
                  <a:close/>
                  <a:moveTo>
                    <a:pt x="11285" y="2516"/>
                  </a:moveTo>
                  <a:cubicBezTo>
                    <a:pt x="10919" y="2677"/>
                    <a:pt x="10616" y="2855"/>
                    <a:pt x="10277" y="3069"/>
                  </a:cubicBezTo>
                  <a:lnTo>
                    <a:pt x="10277" y="5531"/>
                  </a:lnTo>
                  <a:lnTo>
                    <a:pt x="9323" y="5531"/>
                  </a:lnTo>
                  <a:lnTo>
                    <a:pt x="9323" y="1713"/>
                  </a:lnTo>
                  <a:lnTo>
                    <a:pt x="10126" y="1713"/>
                  </a:lnTo>
                  <a:lnTo>
                    <a:pt x="10188" y="2141"/>
                  </a:lnTo>
                  <a:cubicBezTo>
                    <a:pt x="10402" y="1999"/>
                    <a:pt x="10857" y="1731"/>
                    <a:pt x="11187" y="1642"/>
                  </a:cubicBezTo>
                  <a:close/>
                  <a:moveTo>
                    <a:pt x="8948" y="2516"/>
                  </a:moveTo>
                  <a:cubicBezTo>
                    <a:pt x="8582" y="2677"/>
                    <a:pt x="8288" y="2855"/>
                    <a:pt x="7940" y="3069"/>
                  </a:cubicBezTo>
                  <a:lnTo>
                    <a:pt x="7940" y="5531"/>
                  </a:lnTo>
                  <a:lnTo>
                    <a:pt x="6985" y="5531"/>
                  </a:lnTo>
                  <a:lnTo>
                    <a:pt x="6985" y="1713"/>
                  </a:lnTo>
                  <a:lnTo>
                    <a:pt x="7797" y="1713"/>
                  </a:lnTo>
                  <a:lnTo>
                    <a:pt x="7851" y="2141"/>
                  </a:lnTo>
                  <a:cubicBezTo>
                    <a:pt x="8065" y="1999"/>
                    <a:pt x="8520" y="1731"/>
                    <a:pt x="8859" y="1642"/>
                  </a:cubicBezTo>
                  <a:close/>
                  <a:moveTo>
                    <a:pt x="4282" y="3221"/>
                  </a:moveTo>
                  <a:lnTo>
                    <a:pt x="5495" y="3221"/>
                  </a:lnTo>
                  <a:lnTo>
                    <a:pt x="5495" y="3034"/>
                  </a:lnTo>
                  <a:cubicBezTo>
                    <a:pt x="5495" y="2677"/>
                    <a:pt x="5380" y="2418"/>
                    <a:pt x="4916" y="2418"/>
                  </a:cubicBezTo>
                  <a:cubicBezTo>
                    <a:pt x="4443" y="2418"/>
                    <a:pt x="4282" y="2677"/>
                    <a:pt x="4282" y="3034"/>
                  </a:cubicBezTo>
                  <a:close/>
                  <a:moveTo>
                    <a:pt x="5023" y="4827"/>
                  </a:moveTo>
                  <a:cubicBezTo>
                    <a:pt x="5388" y="4827"/>
                    <a:pt x="5772" y="4773"/>
                    <a:pt x="6191" y="4648"/>
                  </a:cubicBezTo>
                  <a:lnTo>
                    <a:pt x="6334" y="5362"/>
                  </a:lnTo>
                  <a:cubicBezTo>
                    <a:pt x="5906" y="5531"/>
                    <a:pt x="5388" y="5612"/>
                    <a:pt x="4933" y="5612"/>
                  </a:cubicBezTo>
                  <a:cubicBezTo>
                    <a:pt x="3738" y="5612"/>
                    <a:pt x="3328" y="5050"/>
                    <a:pt x="3328" y="4140"/>
                  </a:cubicBezTo>
                  <a:lnTo>
                    <a:pt x="3328" y="3123"/>
                  </a:lnTo>
                  <a:cubicBezTo>
                    <a:pt x="3328" y="2320"/>
                    <a:pt x="3685" y="1642"/>
                    <a:pt x="4907" y="1642"/>
                  </a:cubicBezTo>
                  <a:cubicBezTo>
                    <a:pt x="6129" y="1642"/>
                    <a:pt x="6397" y="2356"/>
                    <a:pt x="6397" y="3176"/>
                  </a:cubicBezTo>
                  <a:lnTo>
                    <a:pt x="6397" y="3988"/>
                  </a:lnTo>
                  <a:lnTo>
                    <a:pt x="4282" y="3988"/>
                  </a:lnTo>
                  <a:lnTo>
                    <a:pt x="4282" y="4184"/>
                  </a:lnTo>
                  <a:cubicBezTo>
                    <a:pt x="4282" y="4648"/>
                    <a:pt x="4443" y="4827"/>
                    <a:pt x="5023" y="4827"/>
                  </a:cubicBezTo>
                  <a:close/>
                  <a:moveTo>
                    <a:pt x="1454" y="1187"/>
                  </a:moveTo>
                  <a:lnTo>
                    <a:pt x="0" y="1187"/>
                  </a:lnTo>
                  <a:lnTo>
                    <a:pt x="0" y="313"/>
                  </a:lnTo>
                  <a:lnTo>
                    <a:pt x="3899" y="313"/>
                  </a:lnTo>
                  <a:lnTo>
                    <a:pt x="3899" y="1187"/>
                  </a:lnTo>
                  <a:lnTo>
                    <a:pt x="2444" y="1187"/>
                  </a:lnTo>
                  <a:lnTo>
                    <a:pt x="2444" y="5531"/>
                  </a:lnTo>
                  <a:lnTo>
                    <a:pt x="1454" y="553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40"/>
            <p:cNvSpPr/>
            <p:nvPr/>
          </p:nvSpPr>
          <p:spPr>
            <a:xfrm>
              <a:off x="15874813" y="2878469"/>
              <a:ext cx="231738" cy="397106"/>
            </a:xfrm>
            <a:custGeom>
              <a:avLst/>
              <a:gdLst/>
              <a:ahLst/>
              <a:cxnLst/>
              <a:rect l="l" t="t" r="r" b="b"/>
              <a:pathLst>
                <a:path w="2713" h="4649" extrusionOk="0">
                  <a:moveTo>
                    <a:pt x="1" y="1553"/>
                  </a:moveTo>
                  <a:lnTo>
                    <a:pt x="1" y="4649"/>
                  </a:lnTo>
                  <a:lnTo>
                    <a:pt x="2713" y="3105"/>
                  </a:lnTo>
                  <a:lnTo>
                    <a:pt x="2713" y="1"/>
                  </a:lnTo>
                  <a:close/>
                </a:path>
              </a:pathLst>
            </a:custGeom>
            <a:solidFill>
              <a:srgbClr val="4040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40"/>
            <p:cNvSpPr/>
            <p:nvPr/>
          </p:nvSpPr>
          <p:spPr>
            <a:xfrm>
              <a:off x="15360514" y="2731380"/>
              <a:ext cx="488503" cy="838373"/>
            </a:xfrm>
            <a:custGeom>
              <a:avLst/>
              <a:gdLst/>
              <a:ahLst/>
              <a:cxnLst/>
              <a:rect l="l" t="t" r="r" b="b"/>
              <a:pathLst>
                <a:path w="5719" h="9815" extrusionOk="0">
                  <a:moveTo>
                    <a:pt x="3007" y="8262"/>
                  </a:moveTo>
                  <a:lnTo>
                    <a:pt x="5718" y="9814"/>
                  </a:lnTo>
                  <a:lnTo>
                    <a:pt x="5718" y="6710"/>
                  </a:lnTo>
                  <a:lnTo>
                    <a:pt x="3007" y="5166"/>
                  </a:lnTo>
                  <a:close/>
                  <a:moveTo>
                    <a:pt x="0" y="3097"/>
                  </a:moveTo>
                  <a:lnTo>
                    <a:pt x="2712" y="4649"/>
                  </a:lnTo>
                  <a:lnTo>
                    <a:pt x="2712" y="1544"/>
                  </a:lnTo>
                  <a:lnTo>
                    <a:pt x="0" y="1"/>
                  </a:lnTo>
                  <a:close/>
                  <a:moveTo>
                    <a:pt x="3007" y="1723"/>
                  </a:moveTo>
                  <a:lnTo>
                    <a:pt x="3007" y="4827"/>
                  </a:lnTo>
                  <a:lnTo>
                    <a:pt x="5718" y="6371"/>
                  </a:lnTo>
                  <a:lnTo>
                    <a:pt x="5718" y="3275"/>
                  </a:lnTo>
                  <a:close/>
                </a:path>
              </a:pathLst>
            </a:custGeom>
            <a:solidFill>
              <a:srgbClr val="5F43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6" name="Google Shape;1116;p40"/>
          <p:cNvSpPr txBox="1">
            <a:spLocks noGrp="1"/>
          </p:cNvSpPr>
          <p:nvPr>
            <p:ph type="subTitle" idx="2"/>
          </p:nvPr>
        </p:nvSpPr>
        <p:spPr>
          <a:xfrm>
            <a:off x="18407269" y="1781900"/>
            <a:ext cx="4962600" cy="8109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4400"/>
              <a:buFont typeface="Arial"/>
              <a:buNone/>
              <a:defRPr sz="4400" b="1" i="0" u="none" strike="noStrike" cap="none">
                <a:solidFill>
                  <a:srgbClr val="1D1F25"/>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9pPr>
          </a:lstStyle>
          <a:p>
            <a:endParaRPr/>
          </a:p>
        </p:txBody>
      </p:sp>
      <p:sp>
        <p:nvSpPr>
          <p:cNvPr id="1117" name="Google Shape;1117;p40"/>
          <p:cNvSpPr txBox="1">
            <a:spLocks noGrp="1"/>
          </p:cNvSpPr>
          <p:nvPr>
            <p:ph type="subTitle" idx="3"/>
          </p:nvPr>
        </p:nvSpPr>
        <p:spPr>
          <a:xfrm>
            <a:off x="18407269" y="2669000"/>
            <a:ext cx="4530900" cy="1169100"/>
          </a:xfrm>
          <a:prstGeom prst="rect">
            <a:avLst/>
          </a:prstGeom>
          <a:noFill/>
          <a:ln>
            <a:noFill/>
          </a:ln>
        </p:spPr>
        <p:txBody>
          <a:bodyPr spcFirstLastPara="1" wrap="square" lIns="0" tIns="0" rIns="0" bIns="0" anchor="t" anchorCtr="0"/>
          <a:lstStyle>
            <a:lvl1pPr marR="0" lvl="0" algn="l" rtl="0">
              <a:lnSpc>
                <a:spcPct val="115000"/>
              </a:lnSpc>
              <a:spcBef>
                <a:spcPts val="0"/>
              </a:spcBef>
              <a:spcAft>
                <a:spcPts val="0"/>
              </a:spcAft>
              <a:buClr>
                <a:srgbClr val="000000"/>
              </a:buClr>
              <a:buSzPts val="2800"/>
              <a:buFont typeface="Arial"/>
              <a:buNone/>
              <a:defRPr sz="2800" b="0" i="0" u="none" strike="noStrike" cap="none">
                <a:solidFill>
                  <a:srgbClr val="1D1F25"/>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9pPr>
          </a:lstStyle>
          <a:p>
            <a:endParaRPr/>
          </a:p>
        </p:txBody>
      </p:sp>
      <p:sp>
        <p:nvSpPr>
          <p:cNvPr id="1118" name="Google Shape;1118;p40"/>
          <p:cNvSpPr txBox="1">
            <a:spLocks noGrp="1"/>
          </p:cNvSpPr>
          <p:nvPr>
            <p:ph type="subTitle" idx="4"/>
          </p:nvPr>
        </p:nvSpPr>
        <p:spPr>
          <a:xfrm>
            <a:off x="18407269" y="4465270"/>
            <a:ext cx="4962600" cy="8109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4400"/>
              <a:buFont typeface="Arial"/>
              <a:buNone/>
              <a:defRPr sz="4400" b="1" i="0" u="none" strike="noStrike" cap="none">
                <a:solidFill>
                  <a:srgbClr val="1D1F25"/>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9pPr>
          </a:lstStyle>
          <a:p>
            <a:endParaRPr/>
          </a:p>
        </p:txBody>
      </p:sp>
      <p:sp>
        <p:nvSpPr>
          <p:cNvPr id="1119" name="Google Shape;1119;p40"/>
          <p:cNvSpPr txBox="1">
            <a:spLocks noGrp="1"/>
          </p:cNvSpPr>
          <p:nvPr>
            <p:ph type="subTitle" idx="5"/>
          </p:nvPr>
        </p:nvSpPr>
        <p:spPr>
          <a:xfrm>
            <a:off x="18407269" y="5352370"/>
            <a:ext cx="4530900" cy="1169100"/>
          </a:xfrm>
          <a:prstGeom prst="rect">
            <a:avLst/>
          </a:prstGeom>
          <a:noFill/>
          <a:ln>
            <a:noFill/>
          </a:ln>
        </p:spPr>
        <p:txBody>
          <a:bodyPr spcFirstLastPara="1" wrap="square" lIns="0" tIns="0" rIns="0" bIns="0" anchor="t" anchorCtr="0"/>
          <a:lstStyle>
            <a:lvl1pPr marR="0" lvl="0" algn="l" rtl="0">
              <a:lnSpc>
                <a:spcPct val="115000"/>
              </a:lnSpc>
              <a:spcBef>
                <a:spcPts val="0"/>
              </a:spcBef>
              <a:spcAft>
                <a:spcPts val="0"/>
              </a:spcAft>
              <a:buClr>
                <a:srgbClr val="000000"/>
              </a:buClr>
              <a:buSzPts val="2800"/>
              <a:buFont typeface="Arial"/>
              <a:buNone/>
              <a:defRPr sz="2800" b="0" i="0" u="none" strike="noStrike" cap="none">
                <a:solidFill>
                  <a:srgbClr val="1D1F25"/>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9pPr>
          </a:lstStyle>
          <a:p>
            <a:endParaRPr/>
          </a:p>
        </p:txBody>
      </p:sp>
      <p:sp>
        <p:nvSpPr>
          <p:cNvPr id="1120" name="Google Shape;1120;p40"/>
          <p:cNvSpPr txBox="1">
            <a:spLocks noGrp="1"/>
          </p:cNvSpPr>
          <p:nvPr>
            <p:ph type="subTitle" idx="6"/>
          </p:nvPr>
        </p:nvSpPr>
        <p:spPr>
          <a:xfrm>
            <a:off x="18407269" y="6714018"/>
            <a:ext cx="4962600" cy="8109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4400"/>
              <a:buFont typeface="Arial"/>
              <a:buNone/>
              <a:defRPr sz="4400" b="1" i="0" u="none" strike="noStrike" cap="none">
                <a:solidFill>
                  <a:srgbClr val="1D1F25"/>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9pPr>
          </a:lstStyle>
          <a:p>
            <a:endParaRPr/>
          </a:p>
        </p:txBody>
      </p:sp>
      <p:sp>
        <p:nvSpPr>
          <p:cNvPr id="1121" name="Google Shape;1121;p40"/>
          <p:cNvSpPr txBox="1">
            <a:spLocks noGrp="1"/>
          </p:cNvSpPr>
          <p:nvPr>
            <p:ph type="subTitle" idx="7"/>
          </p:nvPr>
        </p:nvSpPr>
        <p:spPr>
          <a:xfrm>
            <a:off x="18407269" y="7601118"/>
            <a:ext cx="4530900" cy="1169100"/>
          </a:xfrm>
          <a:prstGeom prst="rect">
            <a:avLst/>
          </a:prstGeom>
          <a:noFill/>
          <a:ln>
            <a:noFill/>
          </a:ln>
        </p:spPr>
        <p:txBody>
          <a:bodyPr spcFirstLastPara="1" wrap="square" lIns="0" tIns="0" rIns="0" bIns="0" anchor="t" anchorCtr="0"/>
          <a:lstStyle>
            <a:lvl1pPr marR="0" lvl="0" algn="l" rtl="0">
              <a:lnSpc>
                <a:spcPct val="115000"/>
              </a:lnSpc>
              <a:spcBef>
                <a:spcPts val="0"/>
              </a:spcBef>
              <a:spcAft>
                <a:spcPts val="0"/>
              </a:spcAft>
              <a:buClr>
                <a:srgbClr val="000000"/>
              </a:buClr>
              <a:buSzPts val="2800"/>
              <a:buFont typeface="Arial"/>
              <a:buNone/>
              <a:defRPr sz="2800" b="0" i="0" u="none" strike="noStrike" cap="none">
                <a:solidFill>
                  <a:srgbClr val="1D1F25"/>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1D1F25"/>
                </a:solidFill>
                <a:latin typeface="Open Sans"/>
                <a:ea typeface="Open Sans"/>
                <a:cs typeface="Open Sans"/>
                <a:sym typeface="Open Sans"/>
              </a:defRPr>
            </a:lvl9pPr>
          </a:lstStyle>
          <a:p>
            <a:endParaRPr/>
          </a:p>
        </p:txBody>
      </p:sp>
      <p:sp>
        <p:nvSpPr>
          <p:cNvPr id="1122" name="Google Shape;1122;p40"/>
          <p:cNvSpPr txBox="1">
            <a:spLocks noGrp="1"/>
          </p:cNvSpPr>
          <p:nvPr>
            <p:ph type="subTitle" idx="8"/>
          </p:nvPr>
        </p:nvSpPr>
        <p:spPr>
          <a:xfrm>
            <a:off x="18407269" y="9430999"/>
            <a:ext cx="4962600" cy="8109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4400"/>
              <a:buFont typeface="Arial"/>
              <a:buNone/>
              <a:defRPr sz="4400" b="1"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9pPr>
          </a:lstStyle>
          <a:p>
            <a:endParaRPr/>
          </a:p>
        </p:txBody>
      </p:sp>
      <p:sp>
        <p:nvSpPr>
          <p:cNvPr id="1123" name="Google Shape;1123;p40"/>
          <p:cNvSpPr txBox="1">
            <a:spLocks noGrp="1"/>
          </p:cNvSpPr>
          <p:nvPr>
            <p:ph type="subTitle" idx="9"/>
          </p:nvPr>
        </p:nvSpPr>
        <p:spPr>
          <a:xfrm>
            <a:off x="18407269" y="10318099"/>
            <a:ext cx="4530900" cy="1169100"/>
          </a:xfrm>
          <a:prstGeom prst="rect">
            <a:avLst/>
          </a:prstGeom>
          <a:noFill/>
          <a:ln>
            <a:noFill/>
          </a:ln>
        </p:spPr>
        <p:txBody>
          <a:bodyPr spcFirstLastPara="1" wrap="square" lIns="0" tIns="0" rIns="0" bIns="0" anchor="t" anchorCtr="0"/>
          <a:lstStyle>
            <a:lvl1pPr marR="0" lvl="0" algn="l" rtl="0">
              <a:lnSpc>
                <a:spcPct val="115000"/>
              </a:lnSpc>
              <a:spcBef>
                <a:spcPts val="0"/>
              </a:spcBef>
              <a:spcAft>
                <a:spcPts val="0"/>
              </a:spcAft>
              <a:buClr>
                <a:srgbClr val="000000"/>
              </a:buClr>
              <a:buSzPts val="2800"/>
              <a:buFont typeface="Arial"/>
              <a:buNone/>
              <a:defRPr sz="2800" b="0" i="0" u="none" strike="noStrike" cap="none">
                <a:solidFill>
                  <a:srgbClr val="D2D4DB"/>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D2D4DB"/>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D2D4DB"/>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D2D4DB"/>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D2D4DB"/>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D2D4DB"/>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D2D4DB"/>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D2D4DB"/>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D2D4DB"/>
                </a:solidFill>
                <a:latin typeface="Open Sans"/>
                <a:ea typeface="Open Sans"/>
                <a:cs typeface="Open Sans"/>
                <a:sym typeface="Open Sans"/>
              </a:defRPr>
            </a:lvl9pPr>
          </a:lstStyle>
          <a:p>
            <a:endParaRPr/>
          </a:p>
        </p:txBody>
      </p:sp>
      <p:sp>
        <p:nvSpPr>
          <p:cNvPr id="1124" name="Google Shape;1124;p40"/>
          <p:cNvSpPr txBox="1">
            <a:spLocks noGrp="1"/>
          </p:cNvSpPr>
          <p:nvPr>
            <p:ph type="subTitle" idx="13"/>
          </p:nvPr>
        </p:nvSpPr>
        <p:spPr>
          <a:xfrm>
            <a:off x="1159825" y="3522575"/>
            <a:ext cx="6138000" cy="30267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6400"/>
              <a:buFont typeface="Arial"/>
              <a:buNone/>
              <a:defRPr sz="6400" b="1"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1125" name="Google Shape;1125;p40"/>
          <p:cNvSpPr txBox="1">
            <a:spLocks noGrp="1"/>
          </p:cNvSpPr>
          <p:nvPr>
            <p:ph type="subTitle" idx="14"/>
          </p:nvPr>
        </p:nvSpPr>
        <p:spPr>
          <a:xfrm>
            <a:off x="1159825" y="7024700"/>
            <a:ext cx="6138000" cy="1626600"/>
          </a:xfrm>
          <a:prstGeom prst="rect">
            <a:avLst/>
          </a:prstGeom>
          <a:noFill/>
          <a:ln>
            <a:noFill/>
          </a:ln>
        </p:spPr>
        <p:txBody>
          <a:bodyPr spcFirstLastPara="1" wrap="square" lIns="0" tIns="91425" rIns="91425" bIns="91425" anchor="t" anchorCtr="0"/>
          <a:lstStyle>
            <a:lvl1pPr marR="0" lvl="0" algn="l" rtl="0">
              <a:lnSpc>
                <a:spcPct val="115000"/>
              </a:lnSpc>
              <a:spcBef>
                <a:spcPts val="0"/>
              </a:spcBef>
              <a:spcAft>
                <a:spcPts val="0"/>
              </a:spcAft>
              <a:buClr>
                <a:srgbClr val="000000"/>
              </a:buClr>
              <a:buSzPts val="4400"/>
              <a:buFont typeface="Arial"/>
              <a:buNone/>
              <a:defRPr sz="4400" b="0" i="0" u="none" strike="noStrike" cap="none">
                <a:solidFill>
                  <a:srgbClr val="E5E6EB"/>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4 - Shift - Vault with Boxes">
  <p:cSld name="Stack Graphic_1_1_1_1_2">
    <p:spTree>
      <p:nvGrpSpPr>
        <p:cNvPr id="1" name="Shape 107"/>
        <p:cNvGrpSpPr/>
        <p:nvPr/>
      </p:nvGrpSpPr>
      <p:grpSpPr>
        <a:xfrm>
          <a:off x="0" y="0"/>
          <a:ext cx="0" cy="0"/>
          <a:chOff x="0" y="0"/>
          <a:chExt cx="0" cy="0"/>
        </a:xfrm>
      </p:grpSpPr>
      <p:sp>
        <p:nvSpPr>
          <p:cNvPr id="108" name="Google Shape;108;p6"/>
          <p:cNvSpPr/>
          <p:nvPr/>
        </p:nvSpPr>
        <p:spPr>
          <a:xfrm rot="5400000">
            <a:off x="18535095" y="-19436"/>
            <a:ext cx="1981206" cy="7153488"/>
          </a:xfrm>
          <a:custGeom>
            <a:avLst/>
            <a:gdLst/>
            <a:ahLst/>
            <a:cxnLst/>
            <a:rect l="l" t="t" r="r" b="b"/>
            <a:pathLst>
              <a:path w="21600" h="21600" extrusionOk="0">
                <a:moveTo>
                  <a:pt x="2215" y="0"/>
                </a:moveTo>
                <a:lnTo>
                  <a:pt x="2215" y="10236"/>
                </a:lnTo>
                <a:lnTo>
                  <a:pt x="0" y="10773"/>
                </a:lnTo>
                <a:lnTo>
                  <a:pt x="2215" y="11310"/>
                </a:lnTo>
                <a:lnTo>
                  <a:pt x="2215" y="21600"/>
                </a:lnTo>
                <a:lnTo>
                  <a:pt x="21600" y="21600"/>
                </a:lnTo>
                <a:lnTo>
                  <a:pt x="21600" y="0"/>
                </a:lnTo>
                <a:lnTo>
                  <a:pt x="2215" y="0"/>
                </a:lnTo>
                <a:close/>
              </a:path>
            </a:pathLst>
          </a:custGeom>
          <a:gradFill>
            <a:gsLst>
              <a:gs pos="0">
                <a:srgbClr val="1C1E24"/>
              </a:gs>
              <a:gs pos="100000">
                <a:srgbClr val="353842"/>
              </a:gs>
            </a:gsLst>
            <a:lin ang="1682090" scaled="0"/>
          </a:gradFill>
          <a:ln>
            <a:noFill/>
          </a:ln>
          <a:effectLst>
            <a:outerShdw blurRad="381000" dist="104384" dir="5100000" rotWithShape="0">
              <a:srgbClr val="9396A2">
                <a:alpha val="9803"/>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09" name="Google Shape;109;p6"/>
          <p:cNvSpPr/>
          <p:nvPr/>
        </p:nvSpPr>
        <p:spPr>
          <a:xfrm rot="5400000">
            <a:off x="10769075" y="-19436"/>
            <a:ext cx="1981206" cy="7153488"/>
          </a:xfrm>
          <a:custGeom>
            <a:avLst/>
            <a:gdLst/>
            <a:ahLst/>
            <a:cxnLst/>
            <a:rect l="l" t="t" r="r" b="b"/>
            <a:pathLst>
              <a:path w="21600" h="21600" extrusionOk="0">
                <a:moveTo>
                  <a:pt x="2215" y="0"/>
                </a:moveTo>
                <a:lnTo>
                  <a:pt x="2215" y="10236"/>
                </a:lnTo>
                <a:lnTo>
                  <a:pt x="0" y="10773"/>
                </a:lnTo>
                <a:lnTo>
                  <a:pt x="2215" y="11310"/>
                </a:lnTo>
                <a:lnTo>
                  <a:pt x="2215" y="21600"/>
                </a:lnTo>
                <a:lnTo>
                  <a:pt x="21600" y="21600"/>
                </a:lnTo>
                <a:lnTo>
                  <a:pt x="21600" y="0"/>
                </a:lnTo>
                <a:lnTo>
                  <a:pt x="2215" y="0"/>
                </a:lnTo>
                <a:close/>
              </a:path>
            </a:pathLst>
          </a:custGeom>
          <a:solidFill>
            <a:srgbClr val="FFFFFF"/>
          </a:solidFill>
          <a:ln w="9525" cap="flat" cmpd="sng">
            <a:solidFill>
              <a:srgbClr val="D2D4DB"/>
            </a:solidFill>
            <a:prstDash val="solid"/>
            <a:round/>
            <a:headEnd type="none" w="sm" len="sm"/>
            <a:tailEnd type="none" w="sm" len="sm"/>
          </a:ln>
          <a:effectLst>
            <a:outerShdw blurRad="381000" dist="104384" dir="5100000" rotWithShape="0">
              <a:srgbClr val="9396A2">
                <a:alpha val="9803"/>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10" name="Google Shape;110;p6"/>
          <p:cNvSpPr/>
          <p:nvPr/>
        </p:nvSpPr>
        <p:spPr>
          <a:xfrm rot="5400000">
            <a:off x="18928385" y="1961641"/>
            <a:ext cx="227340" cy="177768"/>
          </a:xfrm>
          <a:custGeom>
            <a:avLst/>
            <a:gdLst/>
            <a:ahLst/>
            <a:cxnLst/>
            <a:rect l="l" t="t" r="r" b="b"/>
            <a:pathLst>
              <a:path w="21600" h="21600" extrusionOk="0">
                <a:moveTo>
                  <a:pt x="10800" y="0"/>
                </a:moveTo>
                <a:lnTo>
                  <a:pt x="21600" y="21600"/>
                </a:lnTo>
                <a:lnTo>
                  <a:pt x="0" y="21600"/>
                </a:lnTo>
                <a:close/>
              </a:path>
            </a:pathLst>
          </a:custGeom>
          <a:solidFill>
            <a:srgbClr val="000000"/>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rgbClr val="000000"/>
              </a:solidFill>
              <a:latin typeface="Arial"/>
              <a:ea typeface="Arial"/>
              <a:cs typeface="Arial"/>
              <a:sym typeface="Arial"/>
            </a:endParaRPr>
          </a:p>
        </p:txBody>
      </p:sp>
      <p:sp>
        <p:nvSpPr>
          <p:cNvPr id="111" name="Google Shape;111;p6"/>
          <p:cNvSpPr/>
          <p:nvPr/>
        </p:nvSpPr>
        <p:spPr>
          <a:xfrm>
            <a:off x="12149211" y="2037830"/>
            <a:ext cx="6804000" cy="25500"/>
          </a:xfrm>
          <a:prstGeom prst="rect">
            <a:avLst/>
          </a:prstGeom>
          <a:gradFill>
            <a:gsLst>
              <a:gs pos="0">
                <a:srgbClr val="D2D4DB"/>
              </a:gs>
              <a:gs pos="100000">
                <a:srgbClr val="000000"/>
              </a:gs>
            </a:gsLst>
            <a:lin ang="1682090" scaled="0"/>
          </a:gra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12" name="Google Shape;112;p6"/>
          <p:cNvSpPr/>
          <p:nvPr/>
        </p:nvSpPr>
        <p:spPr>
          <a:xfrm>
            <a:off x="8184481" y="2037830"/>
            <a:ext cx="3198000" cy="25500"/>
          </a:xfrm>
          <a:prstGeom prst="rect">
            <a:avLst/>
          </a:prstGeom>
          <a:solidFill>
            <a:srgbClr val="D2D4DB"/>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13" name="Google Shape;113;p6"/>
          <p:cNvSpPr/>
          <p:nvPr/>
        </p:nvSpPr>
        <p:spPr>
          <a:xfrm>
            <a:off x="19322494" y="1834630"/>
            <a:ext cx="406500" cy="406500"/>
          </a:xfrm>
          <a:prstGeom prst="ellipse">
            <a:avLst/>
          </a:prstGeom>
          <a:solidFill>
            <a:srgbClr val="000000"/>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000000"/>
              </a:solidFill>
              <a:latin typeface="Arial"/>
              <a:ea typeface="Arial"/>
              <a:cs typeface="Arial"/>
              <a:sym typeface="Arial"/>
            </a:endParaRPr>
          </a:p>
        </p:txBody>
      </p:sp>
      <p:sp>
        <p:nvSpPr>
          <p:cNvPr id="114" name="Google Shape;114;p6"/>
          <p:cNvSpPr/>
          <p:nvPr/>
        </p:nvSpPr>
        <p:spPr>
          <a:xfrm>
            <a:off x="19427823" y="1978857"/>
            <a:ext cx="194670" cy="134892"/>
          </a:xfrm>
          <a:custGeom>
            <a:avLst/>
            <a:gdLst/>
            <a:ahLst/>
            <a:cxnLst/>
            <a:rect l="l" t="t" r="r" b="b"/>
            <a:pathLst>
              <a:path w="21600" h="21600" extrusionOk="0">
                <a:moveTo>
                  <a:pt x="0" y="13028"/>
                </a:moveTo>
                <a:lnTo>
                  <a:pt x="7083" y="21600"/>
                </a:lnTo>
                <a:lnTo>
                  <a:pt x="21600" y="0"/>
                </a:lnTo>
              </a:path>
            </a:pathLst>
          </a:cu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000000"/>
              </a:solidFill>
              <a:latin typeface="Arial"/>
              <a:ea typeface="Arial"/>
              <a:cs typeface="Arial"/>
              <a:sym typeface="Arial"/>
            </a:endParaRPr>
          </a:p>
        </p:txBody>
      </p:sp>
      <p:sp>
        <p:nvSpPr>
          <p:cNvPr id="115" name="Google Shape;115;p6"/>
          <p:cNvSpPr txBox="1">
            <a:spLocks noGrp="1"/>
          </p:cNvSpPr>
          <p:nvPr>
            <p:ph type="subTitle" idx="1"/>
          </p:nvPr>
        </p:nvSpPr>
        <p:spPr>
          <a:xfrm>
            <a:off x="8479591" y="3030850"/>
            <a:ext cx="6534600" cy="8109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sp>
        <p:nvSpPr>
          <p:cNvPr id="116" name="Google Shape;116;p6"/>
          <p:cNvSpPr txBox="1">
            <a:spLocks noGrp="1"/>
          </p:cNvSpPr>
          <p:nvPr>
            <p:ph type="subTitle" idx="2"/>
          </p:nvPr>
        </p:nvSpPr>
        <p:spPr>
          <a:xfrm>
            <a:off x="8479716" y="3689350"/>
            <a:ext cx="6534600" cy="508800"/>
          </a:xfrm>
          <a:prstGeom prst="rect">
            <a:avLst/>
          </a:prstGeom>
          <a:noFill/>
          <a:ln>
            <a:noFill/>
          </a:ln>
        </p:spPr>
        <p:txBody>
          <a:bodyPr spcFirstLastPara="1" wrap="square" lIns="91425" tIns="91425" rIns="91425" bIns="91425" anchor="t" anchorCtr="0"/>
          <a:lstStyle>
            <a:lvl1pPr marR="0" lvl="0" algn="ctr" rtl="0">
              <a:lnSpc>
                <a:spcPct val="115000"/>
              </a:lnSpc>
              <a:spcBef>
                <a:spcPts val="0"/>
              </a:spcBef>
              <a:spcAft>
                <a:spcPts val="0"/>
              </a:spcAft>
              <a:buClr>
                <a:srgbClr val="000000"/>
              </a:buClr>
              <a:buSzPts val="2400"/>
              <a:buFont typeface="Arial"/>
              <a:buNone/>
              <a:defRPr sz="2400" b="0" i="0" u="none" strike="noStrike" cap="none">
                <a:solidFill>
                  <a:srgbClr val="4E515D"/>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9pPr>
          </a:lstStyle>
          <a:p>
            <a:endParaRPr/>
          </a:p>
        </p:txBody>
      </p:sp>
      <p:sp>
        <p:nvSpPr>
          <p:cNvPr id="117" name="Google Shape;117;p6"/>
          <p:cNvSpPr txBox="1">
            <a:spLocks noGrp="1"/>
          </p:cNvSpPr>
          <p:nvPr>
            <p:ph type="subTitle" idx="3"/>
          </p:nvPr>
        </p:nvSpPr>
        <p:spPr>
          <a:xfrm>
            <a:off x="16219905" y="3030850"/>
            <a:ext cx="6534600" cy="8109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600"/>
              <a:buFont typeface="Arial"/>
              <a:buNone/>
              <a:defRPr sz="3600" b="1"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9pPr>
          </a:lstStyle>
          <a:p>
            <a:endParaRPr/>
          </a:p>
        </p:txBody>
      </p:sp>
      <p:sp>
        <p:nvSpPr>
          <p:cNvPr id="118" name="Google Shape;118;p6"/>
          <p:cNvSpPr txBox="1">
            <a:spLocks noGrp="1"/>
          </p:cNvSpPr>
          <p:nvPr>
            <p:ph type="subTitle" idx="4"/>
          </p:nvPr>
        </p:nvSpPr>
        <p:spPr>
          <a:xfrm>
            <a:off x="16220030" y="3689350"/>
            <a:ext cx="6534600" cy="508800"/>
          </a:xfrm>
          <a:prstGeom prst="rect">
            <a:avLst/>
          </a:prstGeom>
          <a:noFill/>
          <a:ln>
            <a:noFill/>
          </a:ln>
        </p:spPr>
        <p:txBody>
          <a:bodyPr spcFirstLastPara="1" wrap="square" lIns="91425" tIns="91425" rIns="91425" bIns="91425" anchor="t" anchorCtr="0"/>
          <a:lstStyle>
            <a:lvl1pPr marR="0" lvl="0" algn="ctr" rtl="0">
              <a:lnSpc>
                <a:spcPct val="115000"/>
              </a:lnSpc>
              <a:spcBef>
                <a:spcPts val="0"/>
              </a:spcBef>
              <a:spcAft>
                <a:spcPts val="0"/>
              </a:spcAft>
              <a:buClr>
                <a:srgbClr val="000000"/>
              </a:buClr>
              <a:buSzPts val="2400"/>
              <a:buFont typeface="Arial"/>
              <a:buNone/>
              <a:defRPr sz="2400" b="0" i="0" u="none" strike="noStrike" cap="none">
                <a:solidFill>
                  <a:srgbClr val="F3F3F3"/>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F3F3F3"/>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F3F3F3"/>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F3F3F3"/>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F3F3F3"/>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F3F3F3"/>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F3F3F3"/>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F3F3F3"/>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F3F3F3"/>
                </a:solidFill>
                <a:latin typeface="Open Sans"/>
                <a:ea typeface="Open Sans"/>
                <a:cs typeface="Open Sans"/>
                <a:sym typeface="Open Sans"/>
              </a:defRPr>
            </a:lvl9pPr>
          </a:lstStyle>
          <a:p>
            <a:endParaRPr/>
          </a:p>
        </p:txBody>
      </p:sp>
      <p:sp>
        <p:nvSpPr>
          <p:cNvPr id="119" name="Google Shape;119;p6"/>
          <p:cNvSpPr/>
          <p:nvPr/>
        </p:nvSpPr>
        <p:spPr>
          <a:xfrm>
            <a:off x="11562678" y="1834630"/>
            <a:ext cx="406500" cy="406500"/>
          </a:xfrm>
          <a:prstGeom prst="ellipse">
            <a:avLst/>
          </a:prstGeom>
          <a:solidFill>
            <a:srgbClr val="FFFFFF"/>
          </a:solidFill>
          <a:ln w="28575" cap="flat" cmpd="sng">
            <a:solidFill>
              <a:srgbClr val="9396A2"/>
            </a:solidFill>
            <a:prstDash val="solid"/>
            <a:round/>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20" name="Google Shape;120;p6"/>
          <p:cNvSpPr/>
          <p:nvPr/>
        </p:nvSpPr>
        <p:spPr>
          <a:xfrm>
            <a:off x="11742880" y="1917279"/>
            <a:ext cx="46128" cy="234211"/>
          </a:xfrm>
          <a:custGeom>
            <a:avLst/>
            <a:gdLst/>
            <a:ahLst/>
            <a:cxnLst/>
            <a:rect l="l" t="t" r="r" b="b"/>
            <a:pathLst>
              <a:path w="19671" h="21394" extrusionOk="0">
                <a:moveTo>
                  <a:pt x="2047" y="0"/>
                </a:moveTo>
                <a:lnTo>
                  <a:pt x="4248" y="13922"/>
                </a:lnTo>
                <a:lnTo>
                  <a:pt x="15424" y="13922"/>
                </a:lnTo>
                <a:lnTo>
                  <a:pt x="17625" y="0"/>
                </a:lnTo>
                <a:lnTo>
                  <a:pt x="2047" y="0"/>
                </a:lnTo>
                <a:close/>
                <a:moveTo>
                  <a:pt x="9836" y="17185"/>
                </a:moveTo>
                <a:cubicBezTo>
                  <a:pt x="7308" y="17185"/>
                  <a:pt x="4822" y="17388"/>
                  <a:pt x="2893" y="17801"/>
                </a:cubicBezTo>
                <a:cubicBezTo>
                  <a:pt x="-964" y="18627"/>
                  <a:pt x="-964" y="19949"/>
                  <a:pt x="2893" y="20774"/>
                </a:cubicBezTo>
                <a:cubicBezTo>
                  <a:pt x="6751" y="21600"/>
                  <a:pt x="12922" y="21600"/>
                  <a:pt x="16779" y="20774"/>
                </a:cubicBezTo>
                <a:cubicBezTo>
                  <a:pt x="20636" y="19949"/>
                  <a:pt x="20636" y="18627"/>
                  <a:pt x="16779" y="17801"/>
                </a:cubicBezTo>
                <a:cubicBezTo>
                  <a:pt x="14850" y="17388"/>
                  <a:pt x="12364" y="17185"/>
                  <a:pt x="9836" y="17185"/>
                </a:cubicBezTo>
                <a:close/>
              </a:path>
            </a:pathLst>
          </a:custGeom>
          <a:solidFill>
            <a:srgbClr val="6A6D7A"/>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800"/>
              <a:buFont typeface="Arial"/>
              <a:buNone/>
            </a:pPr>
            <a:endParaRPr sz="9800" b="1" i="0" u="none" strike="noStrike" cap="none">
              <a:solidFill>
                <a:srgbClr val="000000"/>
              </a:solidFill>
              <a:latin typeface="Arial"/>
              <a:ea typeface="Arial"/>
              <a:cs typeface="Arial"/>
              <a:sym typeface="Arial"/>
            </a:endParaRPr>
          </a:p>
        </p:txBody>
      </p:sp>
      <p:sp>
        <p:nvSpPr>
          <p:cNvPr id="121" name="Google Shape;121;p6"/>
          <p:cNvSpPr/>
          <p:nvPr/>
        </p:nvSpPr>
        <p:spPr>
          <a:xfrm>
            <a:off x="8189114" y="4547900"/>
            <a:ext cx="7153500" cy="6682800"/>
          </a:xfrm>
          <a:prstGeom prst="rect">
            <a:avLst/>
          </a:prstGeom>
          <a:solidFill>
            <a:srgbClr val="FFFFFF"/>
          </a:solidFill>
          <a:ln w="9525" cap="flat" cmpd="sng">
            <a:solidFill>
              <a:srgbClr val="D2D4DB"/>
            </a:solidFill>
            <a:prstDash val="solid"/>
            <a:round/>
            <a:headEnd type="none" w="sm" len="sm"/>
            <a:tailEnd type="none" w="sm" len="sm"/>
          </a:ln>
          <a:effectLst>
            <a:outerShdw blurRad="328613" dist="76200" dir="5640000" algn="bl" rotWithShape="0">
              <a:srgbClr val="9396A2">
                <a:alpha val="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6"/>
          <p:cNvSpPr/>
          <p:nvPr/>
        </p:nvSpPr>
        <p:spPr>
          <a:xfrm>
            <a:off x="15948947" y="4547900"/>
            <a:ext cx="7153500" cy="6682800"/>
          </a:xfrm>
          <a:prstGeom prst="rect">
            <a:avLst/>
          </a:prstGeom>
          <a:solidFill>
            <a:srgbClr val="FFFFFF"/>
          </a:solidFill>
          <a:ln w="9525" cap="flat" cmpd="sng">
            <a:solidFill>
              <a:srgbClr val="D2D4DB"/>
            </a:solidFill>
            <a:prstDash val="solid"/>
            <a:round/>
            <a:headEnd type="none" w="sm" len="sm"/>
            <a:tailEnd type="none" w="sm" len="sm"/>
          </a:ln>
          <a:effectLst>
            <a:outerShdw blurRad="328613" dist="76200" dir="5640000" algn="bl" rotWithShape="0">
              <a:srgbClr val="9396A2">
                <a:alpha val="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6"/>
          <p:cNvSpPr txBox="1">
            <a:spLocks noGrp="1"/>
          </p:cNvSpPr>
          <p:nvPr>
            <p:ph type="body" idx="5"/>
          </p:nvPr>
        </p:nvSpPr>
        <p:spPr>
          <a:xfrm>
            <a:off x="8531079" y="4937175"/>
            <a:ext cx="6336300" cy="5982000"/>
          </a:xfrm>
          <a:prstGeom prst="rect">
            <a:avLst/>
          </a:prstGeom>
          <a:noFill/>
          <a:ln>
            <a:noFill/>
          </a:ln>
        </p:spPr>
        <p:txBody>
          <a:bodyPr spcFirstLastPara="1" wrap="square" lIns="0" tIns="0" rIns="91425" bIns="91425" anchor="t" anchorCtr="0"/>
          <a:lstStyle>
            <a:lvl1pPr marL="457200" marR="0" lvl="0"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1pPr>
            <a:lvl2pPr marL="914400" marR="0" lvl="1"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2pPr>
            <a:lvl3pPr marL="1371600" marR="0" lvl="2"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3pPr>
            <a:lvl4pPr marL="1828800" marR="0" lvl="3"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4pPr>
            <a:lvl5pPr marL="2286000" marR="0" lvl="4"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5pPr>
            <a:lvl6pPr marL="2743200" marR="0" lvl="5"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6pPr>
            <a:lvl7pPr marL="3200400" marR="0" lvl="6"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7pPr>
            <a:lvl8pPr marL="3657600" marR="0" lvl="7"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8pPr>
            <a:lvl9pPr marL="4114800" marR="0" lvl="8"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9pPr>
          </a:lstStyle>
          <a:p>
            <a:endParaRPr/>
          </a:p>
        </p:txBody>
      </p:sp>
      <p:sp>
        <p:nvSpPr>
          <p:cNvPr id="124" name="Google Shape;124;p6"/>
          <p:cNvSpPr txBox="1">
            <a:spLocks noGrp="1"/>
          </p:cNvSpPr>
          <p:nvPr>
            <p:ph type="body" idx="6"/>
          </p:nvPr>
        </p:nvSpPr>
        <p:spPr>
          <a:xfrm>
            <a:off x="16393563" y="4937175"/>
            <a:ext cx="6336300" cy="5982000"/>
          </a:xfrm>
          <a:prstGeom prst="rect">
            <a:avLst/>
          </a:prstGeom>
          <a:noFill/>
          <a:ln>
            <a:noFill/>
          </a:ln>
        </p:spPr>
        <p:txBody>
          <a:bodyPr spcFirstLastPara="1" wrap="square" lIns="0" tIns="0" rIns="91425" bIns="91425" anchor="t" anchorCtr="0"/>
          <a:lstStyle>
            <a:lvl1pPr marL="457200" marR="0" lvl="0"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1pPr>
            <a:lvl2pPr marL="914400" marR="0" lvl="1"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2pPr>
            <a:lvl3pPr marL="1371600" marR="0" lvl="2"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3pPr>
            <a:lvl4pPr marL="1828800" marR="0" lvl="3"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4pPr>
            <a:lvl5pPr marL="2286000" marR="0" lvl="4"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5pPr>
            <a:lvl6pPr marL="2743200" marR="0" lvl="5"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6pPr>
            <a:lvl7pPr marL="3200400" marR="0" lvl="6"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7pPr>
            <a:lvl8pPr marL="3657600" marR="0" lvl="7"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8pPr>
            <a:lvl9pPr marL="4114800" marR="0" lvl="8"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9pPr>
          </a:lstStyle>
          <a:p>
            <a:endParaRPr/>
          </a:p>
        </p:txBody>
      </p:sp>
      <p:sp>
        <p:nvSpPr>
          <p:cNvPr id="125" name="Google Shape;125;p6"/>
          <p:cNvSpPr txBox="1">
            <a:spLocks noGrp="1"/>
          </p:cNvSpPr>
          <p:nvPr>
            <p:ph type="subTitle" idx="7"/>
          </p:nvPr>
        </p:nvSpPr>
        <p:spPr>
          <a:xfrm>
            <a:off x="1159825" y="3522575"/>
            <a:ext cx="6138000" cy="30267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6400"/>
              <a:buFont typeface="Arial"/>
              <a:buNone/>
              <a:defRPr sz="64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126" name="Google Shape;126;p6"/>
          <p:cNvSpPr txBox="1">
            <a:spLocks noGrp="1"/>
          </p:cNvSpPr>
          <p:nvPr>
            <p:ph type="subTitle" idx="8"/>
          </p:nvPr>
        </p:nvSpPr>
        <p:spPr>
          <a:xfrm>
            <a:off x="1159825" y="7024700"/>
            <a:ext cx="6138000" cy="1626600"/>
          </a:xfrm>
          <a:prstGeom prst="rect">
            <a:avLst/>
          </a:prstGeom>
          <a:noFill/>
          <a:ln>
            <a:noFill/>
          </a:ln>
        </p:spPr>
        <p:txBody>
          <a:bodyPr spcFirstLastPara="1" wrap="square" lIns="0" tIns="91425" rIns="91425" bIns="91425" anchor="t" anchorCtr="0"/>
          <a:lstStyle>
            <a:lvl1pPr marR="0" lvl="0" algn="l" rtl="0">
              <a:lnSpc>
                <a:spcPct val="115000"/>
              </a:lnSpc>
              <a:spcBef>
                <a:spcPts val="0"/>
              </a:spcBef>
              <a:spcAft>
                <a:spcPts val="0"/>
              </a:spcAft>
              <a:buClr>
                <a:srgbClr val="000000"/>
              </a:buClr>
              <a:buSzPts val="4400"/>
              <a:buFont typeface="Arial"/>
              <a:buNone/>
              <a:defRPr sz="44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9pPr>
          </a:lstStyle>
          <a:p>
            <a:endParaRPr/>
          </a:p>
        </p:txBody>
      </p:sp>
      <p:cxnSp>
        <p:nvCxnSpPr>
          <p:cNvPr id="127" name="Google Shape;127;p6"/>
          <p:cNvCxnSpPr/>
          <p:nvPr/>
        </p:nvCxnSpPr>
        <p:spPr>
          <a:xfrm>
            <a:off x="1219200" y="2869680"/>
            <a:ext cx="773100" cy="0"/>
          </a:xfrm>
          <a:prstGeom prst="straightConnector1">
            <a:avLst/>
          </a:prstGeom>
          <a:noFill/>
          <a:ln w="38100" cap="flat" cmpd="sng">
            <a:solidFill>
              <a:srgbClr val="000000"/>
            </a:solidFill>
            <a:prstDash val="solid"/>
            <a:miter lim="400000"/>
            <a:headEnd type="none" w="sm" len="sm"/>
            <a:tailEnd type="none" w="sm" len="sm"/>
          </a:ln>
        </p:spPr>
      </p:cxnSp>
      <p:grpSp>
        <p:nvGrpSpPr>
          <p:cNvPr id="128" name="Google Shape;128;p6"/>
          <p:cNvGrpSpPr/>
          <p:nvPr/>
        </p:nvGrpSpPr>
        <p:grpSpPr>
          <a:xfrm>
            <a:off x="1224736" y="1180835"/>
            <a:ext cx="848196" cy="895432"/>
            <a:chOff x="8197573" y="1125872"/>
            <a:chExt cx="848196" cy="895432"/>
          </a:xfrm>
        </p:grpSpPr>
        <p:sp>
          <p:nvSpPr>
            <p:cNvPr id="129" name="Google Shape;129;p6"/>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6"/>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6"/>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2" name="Google Shape;132;p6"/>
          <p:cNvSpPr txBox="1">
            <a:spLocks noGrp="1"/>
          </p:cNvSpPr>
          <p:nvPr>
            <p:ph type="subTitle" idx="9"/>
          </p:nvPr>
        </p:nvSpPr>
        <p:spPr>
          <a:xfrm>
            <a:off x="1602949" y="12978176"/>
            <a:ext cx="15935999" cy="2286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33" name="Google Shape;133;p6"/>
          <p:cNvCxnSpPr/>
          <p:nvPr/>
        </p:nvCxnSpPr>
        <p:spPr>
          <a:xfrm flipH="1">
            <a:off x="1156550" y="13016124"/>
            <a:ext cx="137100" cy="152700"/>
          </a:xfrm>
          <a:prstGeom prst="straightConnector1">
            <a:avLst/>
          </a:prstGeom>
          <a:noFill/>
          <a:ln w="19050" cap="flat" cmpd="sng">
            <a:solidFill>
              <a:srgbClr val="4E515D"/>
            </a:solidFill>
            <a:prstDash val="solid"/>
            <a:round/>
            <a:headEnd type="none" w="sm" len="sm"/>
            <a:tailEnd type="none" w="sm" len="sm"/>
          </a:ln>
        </p:spPr>
      </p:cxnSp>
      <p:cxnSp>
        <p:nvCxnSpPr>
          <p:cNvPr id="134" name="Google Shape;134;p6"/>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135" name="Google Shape;135;p6"/>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136" name="Google Shape;136;p6"/>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9396A2"/>
                </a:solidFill>
                <a:latin typeface="Open Sans"/>
                <a:ea typeface="Open Sans"/>
                <a:cs typeface="Open Sans"/>
                <a:sym typeface="Open Sans"/>
              </a:rPr>
              <a:t>© 2018 HashiCorp</a:t>
            </a:r>
            <a:endParaRPr sz="1700" b="0" i="0" u="none" strike="noStrike" cap="none">
              <a:solidFill>
                <a:srgbClr val="9396A2"/>
              </a:solidFill>
              <a:latin typeface="Open Sans"/>
              <a:ea typeface="Open Sans"/>
              <a:cs typeface="Open Sans"/>
              <a:sym typeface="Open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03 Intro Shift - Terraform Static">
  <p:cSld name="Stack Graphic_1_1">
    <p:spTree>
      <p:nvGrpSpPr>
        <p:cNvPr id="1" name="Shape 1126"/>
        <p:cNvGrpSpPr/>
        <p:nvPr/>
      </p:nvGrpSpPr>
      <p:grpSpPr>
        <a:xfrm>
          <a:off x="0" y="0"/>
          <a:ext cx="0" cy="0"/>
          <a:chOff x="0" y="0"/>
          <a:chExt cx="0" cy="0"/>
        </a:xfrm>
      </p:grpSpPr>
      <p:pic>
        <p:nvPicPr>
          <p:cNvPr id="1127" name="Google Shape;1127;p41"/>
          <p:cNvPicPr preferRelativeResize="0"/>
          <p:nvPr/>
        </p:nvPicPr>
        <p:blipFill rotWithShape="1">
          <a:blip r:embed="rId2">
            <a:alphaModFix/>
          </a:blip>
          <a:srcRect/>
          <a:stretch/>
        </p:blipFill>
        <p:spPr>
          <a:xfrm>
            <a:off x="0" y="-7"/>
            <a:ext cx="24371801" cy="13709153"/>
          </a:xfrm>
          <a:prstGeom prst="rect">
            <a:avLst/>
          </a:prstGeom>
          <a:noFill/>
          <a:ln>
            <a:noFill/>
          </a:ln>
        </p:spPr>
      </p:pic>
      <p:sp>
        <p:nvSpPr>
          <p:cNvPr id="1128" name="Google Shape;1128;p41"/>
          <p:cNvSpPr/>
          <p:nvPr/>
        </p:nvSpPr>
        <p:spPr>
          <a:xfrm rot="5400000">
            <a:off x="10769075" y="-19436"/>
            <a:ext cx="1981206" cy="7153488"/>
          </a:xfrm>
          <a:custGeom>
            <a:avLst/>
            <a:gdLst/>
            <a:ahLst/>
            <a:cxnLst/>
            <a:rect l="l" t="t" r="r" b="b"/>
            <a:pathLst>
              <a:path w="21600" h="21600" extrusionOk="0">
                <a:moveTo>
                  <a:pt x="2215" y="0"/>
                </a:moveTo>
                <a:lnTo>
                  <a:pt x="2215" y="10236"/>
                </a:lnTo>
                <a:lnTo>
                  <a:pt x="0" y="10773"/>
                </a:lnTo>
                <a:lnTo>
                  <a:pt x="2215" y="11310"/>
                </a:lnTo>
                <a:lnTo>
                  <a:pt x="2215" y="21600"/>
                </a:lnTo>
                <a:lnTo>
                  <a:pt x="21600" y="21600"/>
                </a:lnTo>
                <a:lnTo>
                  <a:pt x="21600" y="0"/>
                </a:lnTo>
                <a:lnTo>
                  <a:pt x="2215" y="0"/>
                </a:lnTo>
                <a:close/>
              </a:path>
            </a:pathLst>
          </a:custGeom>
          <a:gradFill>
            <a:gsLst>
              <a:gs pos="0">
                <a:srgbClr val="1C1E24"/>
              </a:gs>
              <a:gs pos="100000">
                <a:srgbClr val="353842"/>
              </a:gs>
            </a:gsLst>
            <a:lin ang="1682090" scaled="0"/>
          </a:gradFill>
          <a:ln>
            <a:noFill/>
          </a:ln>
          <a:effectLst>
            <a:outerShdw blurRad="381000" dist="104384" dir="5100000" rotWithShape="0">
              <a:srgbClr val="000000"/>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129" name="Google Shape;1129;p41"/>
          <p:cNvSpPr/>
          <p:nvPr/>
        </p:nvSpPr>
        <p:spPr>
          <a:xfrm rot="5400000">
            <a:off x="18537014" y="-19436"/>
            <a:ext cx="1981206" cy="7153488"/>
          </a:xfrm>
          <a:custGeom>
            <a:avLst/>
            <a:gdLst/>
            <a:ahLst/>
            <a:cxnLst/>
            <a:rect l="l" t="t" r="r" b="b"/>
            <a:pathLst>
              <a:path w="21600" h="21600" extrusionOk="0">
                <a:moveTo>
                  <a:pt x="2215" y="0"/>
                </a:moveTo>
                <a:lnTo>
                  <a:pt x="2215" y="10236"/>
                </a:lnTo>
                <a:lnTo>
                  <a:pt x="0" y="10773"/>
                </a:lnTo>
                <a:lnTo>
                  <a:pt x="2215" y="11310"/>
                </a:lnTo>
                <a:lnTo>
                  <a:pt x="2215" y="21600"/>
                </a:lnTo>
                <a:lnTo>
                  <a:pt x="21600" y="21600"/>
                </a:lnTo>
                <a:lnTo>
                  <a:pt x="21600" y="0"/>
                </a:lnTo>
                <a:lnTo>
                  <a:pt x="2215" y="0"/>
                </a:lnTo>
                <a:close/>
              </a:path>
            </a:pathLst>
          </a:custGeom>
          <a:solidFill>
            <a:srgbClr val="0E0F12">
              <a:alpha val="74901"/>
            </a:srgbClr>
          </a:solidFill>
          <a:ln>
            <a:noFill/>
          </a:ln>
          <a:effectLst>
            <a:outerShdw blurRad="381000" dist="104384" dir="5100000" rotWithShape="0">
              <a:srgbClr val="000000"/>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grpSp>
        <p:nvGrpSpPr>
          <p:cNvPr id="1130" name="Google Shape;1130;p41"/>
          <p:cNvGrpSpPr/>
          <p:nvPr/>
        </p:nvGrpSpPr>
        <p:grpSpPr>
          <a:xfrm>
            <a:off x="8184481" y="1834630"/>
            <a:ext cx="11543835" cy="406500"/>
            <a:chOff x="0" y="0"/>
            <a:chExt cx="11547299" cy="406500"/>
          </a:xfrm>
        </p:grpSpPr>
        <p:sp>
          <p:nvSpPr>
            <p:cNvPr id="1131" name="Google Shape;1131;p41"/>
            <p:cNvSpPr/>
            <p:nvPr/>
          </p:nvSpPr>
          <p:spPr>
            <a:xfrm rot="5400000">
              <a:off x="10746616" y="126983"/>
              <a:ext cx="227340" cy="177822"/>
            </a:xfrm>
            <a:custGeom>
              <a:avLst/>
              <a:gdLst/>
              <a:ahLst/>
              <a:cxnLst/>
              <a:rect l="l" t="t" r="r" b="b"/>
              <a:pathLst>
                <a:path w="21600" h="21600" extrusionOk="0">
                  <a:moveTo>
                    <a:pt x="10800" y="0"/>
                  </a:moveTo>
                  <a:lnTo>
                    <a:pt x="21600" y="21600"/>
                  </a:lnTo>
                  <a:lnTo>
                    <a:pt x="0" y="21600"/>
                  </a:lnTo>
                  <a:close/>
                </a:path>
              </a:pathLst>
            </a:custGeom>
            <a:solidFill>
              <a:srgbClr val="0E0F12"/>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rgbClr val="000000"/>
                </a:solidFill>
                <a:latin typeface="Arial"/>
                <a:ea typeface="Arial"/>
                <a:cs typeface="Arial"/>
                <a:sym typeface="Arial"/>
              </a:endParaRPr>
            </a:p>
          </p:txBody>
        </p:sp>
        <p:sp>
          <p:nvSpPr>
            <p:cNvPr id="1132" name="Google Shape;1132;p41"/>
            <p:cNvSpPr/>
            <p:nvPr/>
          </p:nvSpPr>
          <p:spPr>
            <a:xfrm>
              <a:off x="3965721" y="203200"/>
              <a:ext cx="6805800" cy="25500"/>
            </a:xfrm>
            <a:prstGeom prst="rect">
              <a:avLst/>
            </a:prstGeom>
            <a:gradFill>
              <a:gsLst>
                <a:gs pos="0">
                  <a:srgbClr val="353842"/>
                </a:gs>
                <a:gs pos="100000">
                  <a:srgbClr val="0E0F12"/>
                </a:gs>
              </a:gsLst>
              <a:lin ang="1682090" scaled="0"/>
            </a:gra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133" name="Google Shape;1133;p41"/>
            <p:cNvSpPr/>
            <p:nvPr/>
          </p:nvSpPr>
          <p:spPr>
            <a:xfrm>
              <a:off x="0" y="203200"/>
              <a:ext cx="3198900" cy="25500"/>
            </a:xfrm>
            <a:prstGeom prst="rect">
              <a:avLst/>
            </a:prstGeom>
            <a:solidFill>
              <a:srgbClr val="353842"/>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134" name="Google Shape;1134;p41"/>
            <p:cNvSpPr/>
            <p:nvPr/>
          </p:nvSpPr>
          <p:spPr>
            <a:xfrm>
              <a:off x="3379042" y="0"/>
              <a:ext cx="406500" cy="406500"/>
            </a:xfrm>
            <a:prstGeom prst="ellipse">
              <a:avLst/>
            </a:prstGeom>
            <a:solidFill>
              <a:srgbClr val="353842"/>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135" name="Google Shape;1135;p41"/>
            <p:cNvSpPr/>
            <p:nvPr/>
          </p:nvSpPr>
          <p:spPr>
            <a:xfrm>
              <a:off x="3559290" y="82649"/>
              <a:ext cx="46128" cy="234211"/>
            </a:xfrm>
            <a:custGeom>
              <a:avLst/>
              <a:gdLst/>
              <a:ahLst/>
              <a:cxnLst/>
              <a:rect l="l" t="t" r="r" b="b"/>
              <a:pathLst>
                <a:path w="19671" h="21394" extrusionOk="0">
                  <a:moveTo>
                    <a:pt x="2047" y="0"/>
                  </a:moveTo>
                  <a:lnTo>
                    <a:pt x="4248" y="13922"/>
                  </a:lnTo>
                  <a:lnTo>
                    <a:pt x="15424" y="13922"/>
                  </a:lnTo>
                  <a:lnTo>
                    <a:pt x="17625" y="0"/>
                  </a:lnTo>
                  <a:lnTo>
                    <a:pt x="2047" y="0"/>
                  </a:lnTo>
                  <a:close/>
                  <a:moveTo>
                    <a:pt x="9836" y="17185"/>
                  </a:moveTo>
                  <a:cubicBezTo>
                    <a:pt x="7308" y="17185"/>
                    <a:pt x="4822" y="17388"/>
                    <a:pt x="2893" y="17801"/>
                  </a:cubicBezTo>
                  <a:cubicBezTo>
                    <a:pt x="-964" y="18627"/>
                    <a:pt x="-964" y="19949"/>
                    <a:pt x="2893" y="20774"/>
                  </a:cubicBezTo>
                  <a:cubicBezTo>
                    <a:pt x="6751" y="21600"/>
                    <a:pt x="12922" y="21600"/>
                    <a:pt x="16779" y="20774"/>
                  </a:cubicBezTo>
                  <a:cubicBezTo>
                    <a:pt x="20636" y="19949"/>
                    <a:pt x="20636" y="18627"/>
                    <a:pt x="16779" y="17801"/>
                  </a:cubicBezTo>
                  <a:cubicBezTo>
                    <a:pt x="14850" y="17388"/>
                    <a:pt x="12364" y="17185"/>
                    <a:pt x="9836" y="17185"/>
                  </a:cubicBezTo>
                  <a:close/>
                </a:path>
              </a:pathLst>
            </a:custGeom>
            <a:solidFill>
              <a:srgbClr val="FFFFFF"/>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800"/>
                <a:buFont typeface="Arial"/>
                <a:buNone/>
              </a:pPr>
              <a:endParaRPr sz="9800" b="1" i="0" u="none" strike="noStrike" cap="none">
                <a:solidFill>
                  <a:srgbClr val="000000"/>
                </a:solidFill>
                <a:latin typeface="Arial"/>
                <a:ea typeface="Arial"/>
                <a:cs typeface="Arial"/>
                <a:sym typeface="Arial"/>
              </a:endParaRPr>
            </a:p>
          </p:txBody>
        </p:sp>
        <p:grpSp>
          <p:nvGrpSpPr>
            <p:cNvPr id="1136" name="Google Shape;1136;p41"/>
            <p:cNvGrpSpPr/>
            <p:nvPr/>
          </p:nvGrpSpPr>
          <p:grpSpPr>
            <a:xfrm>
              <a:off x="11140799" y="0"/>
              <a:ext cx="406500" cy="406500"/>
              <a:chOff x="0" y="0"/>
              <a:chExt cx="406500" cy="406500"/>
            </a:xfrm>
          </p:grpSpPr>
          <p:sp>
            <p:nvSpPr>
              <p:cNvPr id="1137" name="Google Shape;1137;p41"/>
              <p:cNvSpPr/>
              <p:nvPr/>
            </p:nvSpPr>
            <p:spPr>
              <a:xfrm>
                <a:off x="0" y="0"/>
                <a:ext cx="406500" cy="406500"/>
              </a:xfrm>
              <a:prstGeom prst="ellipse">
                <a:avLst/>
              </a:prstGeom>
              <a:solidFill>
                <a:srgbClr val="0E0F12"/>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000000"/>
                  </a:solidFill>
                  <a:latin typeface="Arial"/>
                  <a:ea typeface="Arial"/>
                  <a:cs typeface="Arial"/>
                  <a:sym typeface="Arial"/>
                </a:endParaRPr>
              </a:p>
            </p:txBody>
          </p:sp>
          <p:sp>
            <p:nvSpPr>
              <p:cNvPr id="1138" name="Google Shape;1138;p41"/>
              <p:cNvSpPr/>
              <p:nvPr/>
            </p:nvSpPr>
            <p:spPr>
              <a:xfrm>
                <a:off x="105357" y="144227"/>
                <a:ext cx="194724" cy="134892"/>
              </a:xfrm>
              <a:custGeom>
                <a:avLst/>
                <a:gdLst/>
                <a:ahLst/>
                <a:cxnLst/>
                <a:rect l="l" t="t" r="r" b="b"/>
                <a:pathLst>
                  <a:path w="21600" h="21600" extrusionOk="0">
                    <a:moveTo>
                      <a:pt x="0" y="13028"/>
                    </a:moveTo>
                    <a:lnTo>
                      <a:pt x="7083" y="21600"/>
                    </a:lnTo>
                    <a:lnTo>
                      <a:pt x="21600" y="0"/>
                    </a:lnTo>
                  </a:path>
                </a:pathLst>
              </a:custGeom>
              <a:noFill/>
              <a:ln w="25400" cap="flat" cmpd="sng">
                <a:solidFill>
                  <a:srgbClr val="1C1E24"/>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000000"/>
                  </a:solidFill>
                  <a:latin typeface="Arial"/>
                  <a:ea typeface="Arial"/>
                  <a:cs typeface="Arial"/>
                  <a:sym typeface="Arial"/>
                </a:endParaRPr>
              </a:p>
            </p:txBody>
          </p:sp>
        </p:grpSp>
      </p:grpSp>
      <p:sp>
        <p:nvSpPr>
          <p:cNvPr id="1139" name="Google Shape;1139;p41"/>
          <p:cNvSpPr txBox="1">
            <a:spLocks noGrp="1"/>
          </p:cNvSpPr>
          <p:nvPr>
            <p:ph type="subTitle" idx="1"/>
          </p:nvPr>
        </p:nvSpPr>
        <p:spPr>
          <a:xfrm>
            <a:off x="8479591" y="3030850"/>
            <a:ext cx="6534600" cy="8109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600"/>
              <a:buFont typeface="Arial"/>
              <a:buNone/>
              <a:defRPr sz="3600" b="1"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9pPr>
          </a:lstStyle>
          <a:p>
            <a:endParaRPr/>
          </a:p>
        </p:txBody>
      </p:sp>
      <p:sp>
        <p:nvSpPr>
          <p:cNvPr id="1140" name="Google Shape;1140;p41"/>
          <p:cNvSpPr txBox="1">
            <a:spLocks noGrp="1"/>
          </p:cNvSpPr>
          <p:nvPr>
            <p:ph type="subTitle" idx="2"/>
          </p:nvPr>
        </p:nvSpPr>
        <p:spPr>
          <a:xfrm>
            <a:off x="8479716" y="3689350"/>
            <a:ext cx="6534600" cy="508800"/>
          </a:xfrm>
          <a:prstGeom prst="rect">
            <a:avLst/>
          </a:prstGeom>
          <a:noFill/>
          <a:ln>
            <a:noFill/>
          </a:ln>
        </p:spPr>
        <p:txBody>
          <a:bodyPr spcFirstLastPara="1" wrap="square" lIns="91425" tIns="91425" rIns="91425" bIns="91425" anchor="t" anchorCtr="0"/>
          <a:lstStyle>
            <a:lvl1pPr marR="0" lvl="0" algn="ctr" rtl="0">
              <a:lnSpc>
                <a:spcPct val="115000"/>
              </a:lnSpc>
              <a:spcBef>
                <a:spcPts val="0"/>
              </a:spcBef>
              <a:spcAft>
                <a:spcPts val="0"/>
              </a:spcAft>
              <a:buClr>
                <a:srgbClr val="000000"/>
              </a:buClr>
              <a:buSzPts val="2400"/>
              <a:buFont typeface="Arial"/>
              <a:buNone/>
              <a:defRPr sz="2400" b="0" i="0" u="none" strike="noStrike" cap="none">
                <a:solidFill>
                  <a:srgbClr val="D2D4DB"/>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D2D4DB"/>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D2D4DB"/>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D2D4DB"/>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D2D4DB"/>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D2D4DB"/>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D2D4DB"/>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D2D4DB"/>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D2D4DB"/>
                </a:solidFill>
                <a:latin typeface="Open Sans"/>
                <a:ea typeface="Open Sans"/>
                <a:cs typeface="Open Sans"/>
                <a:sym typeface="Open Sans"/>
              </a:defRPr>
            </a:lvl9pPr>
          </a:lstStyle>
          <a:p>
            <a:endParaRPr/>
          </a:p>
        </p:txBody>
      </p:sp>
      <p:sp>
        <p:nvSpPr>
          <p:cNvPr id="1141" name="Google Shape;1141;p41"/>
          <p:cNvSpPr txBox="1">
            <a:spLocks noGrp="1"/>
          </p:cNvSpPr>
          <p:nvPr>
            <p:ph type="subTitle" idx="3"/>
          </p:nvPr>
        </p:nvSpPr>
        <p:spPr>
          <a:xfrm>
            <a:off x="16219905" y="3030850"/>
            <a:ext cx="6534600" cy="8109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600"/>
              <a:buFont typeface="Arial"/>
              <a:buNone/>
              <a:defRPr sz="3600" b="1" i="0" u="none" strike="noStrike" cap="none">
                <a:solidFill>
                  <a:srgbClr val="262626"/>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262626"/>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262626"/>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262626"/>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262626"/>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262626"/>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262626"/>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262626"/>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262626"/>
                </a:solidFill>
                <a:latin typeface="Open Sans"/>
                <a:ea typeface="Open Sans"/>
                <a:cs typeface="Open Sans"/>
                <a:sym typeface="Open Sans"/>
              </a:defRPr>
            </a:lvl9pPr>
          </a:lstStyle>
          <a:p>
            <a:endParaRPr/>
          </a:p>
        </p:txBody>
      </p:sp>
      <p:sp>
        <p:nvSpPr>
          <p:cNvPr id="1142" name="Google Shape;1142;p41"/>
          <p:cNvSpPr txBox="1">
            <a:spLocks noGrp="1"/>
          </p:cNvSpPr>
          <p:nvPr>
            <p:ph type="subTitle" idx="4"/>
          </p:nvPr>
        </p:nvSpPr>
        <p:spPr>
          <a:xfrm>
            <a:off x="16220030" y="3689350"/>
            <a:ext cx="6534600" cy="508800"/>
          </a:xfrm>
          <a:prstGeom prst="rect">
            <a:avLst/>
          </a:prstGeom>
          <a:noFill/>
          <a:ln>
            <a:noFill/>
          </a:ln>
        </p:spPr>
        <p:txBody>
          <a:bodyPr spcFirstLastPara="1" wrap="square" lIns="91425" tIns="91425" rIns="91425" bIns="91425" anchor="t" anchorCtr="0"/>
          <a:lstStyle>
            <a:lvl1pPr marR="0" lvl="0" algn="ctr" rtl="0">
              <a:lnSpc>
                <a:spcPct val="115000"/>
              </a:lnSpc>
              <a:spcBef>
                <a:spcPts val="0"/>
              </a:spcBef>
              <a:spcAft>
                <a:spcPts val="0"/>
              </a:spcAft>
              <a:buClr>
                <a:srgbClr val="000000"/>
              </a:buClr>
              <a:buSzPts val="2400"/>
              <a:buFont typeface="Arial"/>
              <a:buNone/>
              <a:defRPr sz="2400" b="0" i="0" u="none" strike="noStrike" cap="none">
                <a:solidFill>
                  <a:srgbClr val="262626"/>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262626"/>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262626"/>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262626"/>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262626"/>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262626"/>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262626"/>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262626"/>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262626"/>
                </a:solidFill>
                <a:latin typeface="Open Sans"/>
                <a:ea typeface="Open Sans"/>
                <a:cs typeface="Open Sans"/>
                <a:sym typeface="Open Sans"/>
              </a:defRPr>
            </a:lvl9pPr>
          </a:lstStyle>
          <a:p>
            <a:endParaRPr/>
          </a:p>
        </p:txBody>
      </p:sp>
      <p:cxnSp>
        <p:nvCxnSpPr>
          <p:cNvPr id="1143" name="Google Shape;1143;p41"/>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1144" name="Google Shape;1144;p41"/>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4E515D"/>
                </a:solidFill>
                <a:latin typeface="Open Sans"/>
                <a:ea typeface="Open Sans"/>
                <a:cs typeface="Open Sans"/>
                <a:sym typeface="Open Sans"/>
              </a:rPr>
              <a:t>© 2018 HashiCorp</a:t>
            </a:r>
            <a:endParaRPr sz="1700" b="0" i="0" u="none" strike="noStrike" cap="none">
              <a:solidFill>
                <a:srgbClr val="4E515D"/>
              </a:solidFill>
              <a:latin typeface="Open Sans"/>
              <a:ea typeface="Open Sans"/>
              <a:cs typeface="Open Sans"/>
              <a:sym typeface="Open Sans"/>
            </a:endParaRPr>
          </a:p>
        </p:txBody>
      </p:sp>
      <p:sp>
        <p:nvSpPr>
          <p:cNvPr id="1145" name="Google Shape;1145;p41"/>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1146" name="Google Shape;1146;p41"/>
          <p:cNvSpPr txBox="1">
            <a:spLocks noGrp="1"/>
          </p:cNvSpPr>
          <p:nvPr>
            <p:ph type="subTitle" idx="5"/>
          </p:nvPr>
        </p:nvSpPr>
        <p:spPr>
          <a:xfrm>
            <a:off x="1602949" y="12978176"/>
            <a:ext cx="15935999" cy="2286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147" name="Google Shape;1147;p41"/>
          <p:cNvCxnSpPr/>
          <p:nvPr/>
        </p:nvCxnSpPr>
        <p:spPr>
          <a:xfrm flipH="1">
            <a:off x="1156550" y="13016124"/>
            <a:ext cx="137100" cy="152700"/>
          </a:xfrm>
          <a:prstGeom prst="straightConnector1">
            <a:avLst/>
          </a:prstGeom>
          <a:noFill/>
          <a:ln w="19050" cap="flat" cmpd="sng">
            <a:solidFill>
              <a:srgbClr val="9396A2"/>
            </a:solidFill>
            <a:prstDash val="solid"/>
            <a:round/>
            <a:headEnd type="none" w="sm" len="sm"/>
            <a:tailEnd type="none" w="sm" len="sm"/>
          </a:ln>
        </p:spPr>
      </p:cxnSp>
      <p:sp>
        <p:nvSpPr>
          <p:cNvPr id="1148" name="Google Shape;1148;p41"/>
          <p:cNvSpPr txBox="1">
            <a:spLocks noGrp="1"/>
          </p:cNvSpPr>
          <p:nvPr>
            <p:ph type="subTitle" idx="6"/>
          </p:nvPr>
        </p:nvSpPr>
        <p:spPr>
          <a:xfrm>
            <a:off x="1159825" y="3522575"/>
            <a:ext cx="6138000" cy="30267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6400"/>
              <a:buFont typeface="Arial"/>
              <a:buNone/>
              <a:defRPr sz="6400" b="1"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1149" name="Google Shape;1149;p41"/>
          <p:cNvSpPr txBox="1">
            <a:spLocks noGrp="1"/>
          </p:cNvSpPr>
          <p:nvPr>
            <p:ph type="subTitle" idx="7"/>
          </p:nvPr>
        </p:nvSpPr>
        <p:spPr>
          <a:xfrm>
            <a:off x="1159825" y="7024700"/>
            <a:ext cx="6138000" cy="1626600"/>
          </a:xfrm>
          <a:prstGeom prst="rect">
            <a:avLst/>
          </a:prstGeom>
          <a:noFill/>
          <a:ln>
            <a:noFill/>
          </a:ln>
        </p:spPr>
        <p:txBody>
          <a:bodyPr spcFirstLastPara="1" wrap="square" lIns="0" tIns="91425" rIns="91425" bIns="91425" anchor="t" anchorCtr="0"/>
          <a:lstStyle>
            <a:lvl1pPr marR="0" lvl="0" algn="l" rtl="0">
              <a:lnSpc>
                <a:spcPct val="115000"/>
              </a:lnSpc>
              <a:spcBef>
                <a:spcPts val="0"/>
              </a:spcBef>
              <a:spcAft>
                <a:spcPts val="0"/>
              </a:spcAft>
              <a:buClr>
                <a:srgbClr val="000000"/>
              </a:buClr>
              <a:buSzPts val="4400"/>
              <a:buFont typeface="Arial"/>
              <a:buNone/>
              <a:defRPr sz="4400" b="0" i="0" u="none" strike="noStrike" cap="none">
                <a:solidFill>
                  <a:srgbClr val="E5E6EB"/>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9pPr>
          </a:lstStyle>
          <a:p>
            <a:endParaRPr/>
          </a:p>
        </p:txBody>
      </p:sp>
      <p:cxnSp>
        <p:nvCxnSpPr>
          <p:cNvPr id="1150" name="Google Shape;1150;p41"/>
          <p:cNvCxnSpPr/>
          <p:nvPr/>
        </p:nvCxnSpPr>
        <p:spPr>
          <a:xfrm>
            <a:off x="1219200" y="2869680"/>
            <a:ext cx="773100" cy="0"/>
          </a:xfrm>
          <a:prstGeom prst="straightConnector1">
            <a:avLst/>
          </a:prstGeom>
          <a:noFill/>
          <a:ln w="38100" cap="flat" cmpd="sng">
            <a:solidFill>
              <a:srgbClr val="FFFFFF"/>
            </a:solidFill>
            <a:prstDash val="solid"/>
            <a:miter lim="400000"/>
            <a:headEnd type="none" w="sm" len="sm"/>
            <a:tailEnd type="none" w="sm" len="sm"/>
          </a:ln>
        </p:spPr>
      </p:cxnSp>
      <p:grpSp>
        <p:nvGrpSpPr>
          <p:cNvPr id="1151" name="Google Shape;1151;p41"/>
          <p:cNvGrpSpPr/>
          <p:nvPr/>
        </p:nvGrpSpPr>
        <p:grpSpPr>
          <a:xfrm>
            <a:off x="1224736" y="1180835"/>
            <a:ext cx="848196" cy="895432"/>
            <a:chOff x="8197573" y="1125872"/>
            <a:chExt cx="848196" cy="895432"/>
          </a:xfrm>
        </p:grpSpPr>
        <p:sp>
          <p:nvSpPr>
            <p:cNvPr id="1152" name="Google Shape;1152;p41"/>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41"/>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41"/>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03 Intro Shift - Terraform Dynamic">
  <p:cSld name="Stack Graphic_1_1_1">
    <p:spTree>
      <p:nvGrpSpPr>
        <p:cNvPr id="1" name="Shape 1155"/>
        <p:cNvGrpSpPr/>
        <p:nvPr/>
      </p:nvGrpSpPr>
      <p:grpSpPr>
        <a:xfrm>
          <a:off x="0" y="0"/>
          <a:ext cx="0" cy="0"/>
          <a:chOff x="0" y="0"/>
          <a:chExt cx="0" cy="0"/>
        </a:xfrm>
      </p:grpSpPr>
      <p:pic>
        <p:nvPicPr>
          <p:cNvPr id="1156" name="Google Shape;1156;p42"/>
          <p:cNvPicPr preferRelativeResize="0"/>
          <p:nvPr/>
        </p:nvPicPr>
        <p:blipFill rotWithShape="1">
          <a:blip r:embed="rId2">
            <a:alphaModFix/>
          </a:blip>
          <a:srcRect/>
          <a:stretch/>
        </p:blipFill>
        <p:spPr>
          <a:xfrm>
            <a:off x="0" y="-7"/>
            <a:ext cx="24371801" cy="13709153"/>
          </a:xfrm>
          <a:prstGeom prst="rect">
            <a:avLst/>
          </a:prstGeom>
          <a:noFill/>
          <a:ln>
            <a:noFill/>
          </a:ln>
        </p:spPr>
      </p:pic>
      <p:sp>
        <p:nvSpPr>
          <p:cNvPr id="1157" name="Google Shape;1157;p42"/>
          <p:cNvSpPr/>
          <p:nvPr/>
        </p:nvSpPr>
        <p:spPr>
          <a:xfrm rot="5400000">
            <a:off x="18528570" y="-15656"/>
            <a:ext cx="1981206" cy="7145928"/>
          </a:xfrm>
          <a:custGeom>
            <a:avLst/>
            <a:gdLst/>
            <a:ahLst/>
            <a:cxnLst/>
            <a:rect l="l" t="t" r="r" b="b"/>
            <a:pathLst>
              <a:path w="21600" h="21600" extrusionOk="0">
                <a:moveTo>
                  <a:pt x="2215" y="0"/>
                </a:moveTo>
                <a:lnTo>
                  <a:pt x="2215" y="10247"/>
                </a:lnTo>
                <a:lnTo>
                  <a:pt x="0" y="10784"/>
                </a:lnTo>
                <a:lnTo>
                  <a:pt x="2215" y="11322"/>
                </a:lnTo>
                <a:lnTo>
                  <a:pt x="2215" y="21600"/>
                </a:lnTo>
                <a:lnTo>
                  <a:pt x="21600" y="21600"/>
                </a:lnTo>
                <a:lnTo>
                  <a:pt x="21600" y="0"/>
                </a:lnTo>
                <a:lnTo>
                  <a:pt x="2215" y="0"/>
                </a:lnTo>
                <a:close/>
              </a:path>
            </a:pathLst>
          </a:custGeom>
          <a:gradFill>
            <a:gsLst>
              <a:gs pos="0">
                <a:srgbClr val="5D42E8"/>
              </a:gs>
              <a:gs pos="100000">
                <a:srgbClr val="3A2AA6"/>
              </a:gs>
            </a:gsLst>
            <a:lin ang="3600008" scaled="0"/>
          </a:gradFill>
          <a:ln>
            <a:noFill/>
          </a:ln>
          <a:effectLst>
            <a:outerShdw blurRad="190500" dist="127000" dir="5400000" rotWithShape="0">
              <a:srgbClr val="1C1E24">
                <a:alpha val="10980"/>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158" name="Google Shape;1158;p42"/>
          <p:cNvSpPr/>
          <p:nvPr/>
        </p:nvSpPr>
        <p:spPr>
          <a:xfrm rot="5400000">
            <a:off x="10769075" y="-19436"/>
            <a:ext cx="1981206" cy="7153488"/>
          </a:xfrm>
          <a:custGeom>
            <a:avLst/>
            <a:gdLst/>
            <a:ahLst/>
            <a:cxnLst/>
            <a:rect l="l" t="t" r="r" b="b"/>
            <a:pathLst>
              <a:path w="21600" h="21600" extrusionOk="0">
                <a:moveTo>
                  <a:pt x="2215" y="0"/>
                </a:moveTo>
                <a:lnTo>
                  <a:pt x="2215" y="10236"/>
                </a:lnTo>
                <a:lnTo>
                  <a:pt x="0" y="10773"/>
                </a:lnTo>
                <a:lnTo>
                  <a:pt x="2215" y="11310"/>
                </a:lnTo>
                <a:lnTo>
                  <a:pt x="2215" y="21600"/>
                </a:lnTo>
                <a:lnTo>
                  <a:pt x="21600" y="21600"/>
                </a:lnTo>
                <a:lnTo>
                  <a:pt x="21600" y="0"/>
                </a:lnTo>
                <a:lnTo>
                  <a:pt x="2215" y="0"/>
                </a:lnTo>
                <a:close/>
              </a:path>
            </a:pathLst>
          </a:custGeom>
          <a:solidFill>
            <a:srgbClr val="0E0F12">
              <a:alpha val="74901"/>
            </a:srgbClr>
          </a:solidFill>
          <a:ln>
            <a:noFill/>
          </a:ln>
          <a:effectLst>
            <a:outerShdw blurRad="381000" dist="104384" dir="5100000" rotWithShape="0">
              <a:srgbClr val="000000"/>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159" name="Google Shape;1159;p42"/>
          <p:cNvSpPr/>
          <p:nvPr/>
        </p:nvSpPr>
        <p:spPr>
          <a:xfrm rot="5400000">
            <a:off x="18928385" y="1961641"/>
            <a:ext cx="227340" cy="177768"/>
          </a:xfrm>
          <a:custGeom>
            <a:avLst/>
            <a:gdLst/>
            <a:ahLst/>
            <a:cxnLst/>
            <a:rect l="l" t="t" r="r" b="b"/>
            <a:pathLst>
              <a:path w="21600" h="21600" extrusionOk="0">
                <a:moveTo>
                  <a:pt x="10800" y="0"/>
                </a:moveTo>
                <a:lnTo>
                  <a:pt x="21600" y="21600"/>
                </a:lnTo>
                <a:lnTo>
                  <a:pt x="0" y="21600"/>
                </a:lnTo>
                <a:close/>
              </a:path>
            </a:pathLst>
          </a:custGeom>
          <a:solidFill>
            <a:srgbClr val="5D42E8"/>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rgbClr val="000000"/>
              </a:solidFill>
              <a:latin typeface="Arial"/>
              <a:ea typeface="Arial"/>
              <a:cs typeface="Arial"/>
              <a:sym typeface="Arial"/>
            </a:endParaRPr>
          </a:p>
        </p:txBody>
      </p:sp>
      <p:sp>
        <p:nvSpPr>
          <p:cNvPr id="1160" name="Google Shape;1160;p42"/>
          <p:cNvSpPr/>
          <p:nvPr/>
        </p:nvSpPr>
        <p:spPr>
          <a:xfrm>
            <a:off x="12149211" y="2037830"/>
            <a:ext cx="6804000" cy="25500"/>
          </a:xfrm>
          <a:prstGeom prst="rect">
            <a:avLst/>
          </a:prstGeom>
          <a:gradFill>
            <a:gsLst>
              <a:gs pos="0">
                <a:srgbClr val="0E0F12"/>
              </a:gs>
              <a:gs pos="100000">
                <a:srgbClr val="5D42E8"/>
              </a:gs>
            </a:gsLst>
            <a:lin ang="1682090" scaled="0"/>
          </a:gra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161" name="Google Shape;1161;p42"/>
          <p:cNvSpPr/>
          <p:nvPr/>
        </p:nvSpPr>
        <p:spPr>
          <a:xfrm>
            <a:off x="8184481" y="2037830"/>
            <a:ext cx="3198000" cy="25500"/>
          </a:xfrm>
          <a:prstGeom prst="rect">
            <a:avLst/>
          </a:prstGeom>
          <a:solidFill>
            <a:srgbClr val="0E0F12"/>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162" name="Google Shape;1162;p42"/>
          <p:cNvSpPr/>
          <p:nvPr/>
        </p:nvSpPr>
        <p:spPr>
          <a:xfrm>
            <a:off x="11562679" y="1834630"/>
            <a:ext cx="406500" cy="406500"/>
          </a:xfrm>
          <a:prstGeom prst="ellipse">
            <a:avLst/>
          </a:prstGeom>
          <a:solidFill>
            <a:srgbClr val="0E0F12"/>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163" name="Google Shape;1163;p42"/>
          <p:cNvSpPr/>
          <p:nvPr/>
        </p:nvSpPr>
        <p:spPr>
          <a:xfrm>
            <a:off x="11742882" y="1917279"/>
            <a:ext cx="46128" cy="234211"/>
          </a:xfrm>
          <a:custGeom>
            <a:avLst/>
            <a:gdLst/>
            <a:ahLst/>
            <a:cxnLst/>
            <a:rect l="l" t="t" r="r" b="b"/>
            <a:pathLst>
              <a:path w="19671" h="21394" extrusionOk="0">
                <a:moveTo>
                  <a:pt x="2047" y="0"/>
                </a:moveTo>
                <a:lnTo>
                  <a:pt x="4248" y="13922"/>
                </a:lnTo>
                <a:lnTo>
                  <a:pt x="15424" y="13922"/>
                </a:lnTo>
                <a:lnTo>
                  <a:pt x="17625" y="0"/>
                </a:lnTo>
                <a:lnTo>
                  <a:pt x="2047" y="0"/>
                </a:lnTo>
                <a:close/>
                <a:moveTo>
                  <a:pt x="9836" y="17185"/>
                </a:moveTo>
                <a:cubicBezTo>
                  <a:pt x="7308" y="17185"/>
                  <a:pt x="4822" y="17388"/>
                  <a:pt x="2893" y="17801"/>
                </a:cubicBezTo>
                <a:cubicBezTo>
                  <a:pt x="-964" y="18627"/>
                  <a:pt x="-964" y="19949"/>
                  <a:pt x="2893" y="20774"/>
                </a:cubicBezTo>
                <a:cubicBezTo>
                  <a:pt x="6751" y="21600"/>
                  <a:pt x="12922" y="21600"/>
                  <a:pt x="16779" y="20774"/>
                </a:cubicBezTo>
                <a:cubicBezTo>
                  <a:pt x="20636" y="19949"/>
                  <a:pt x="20636" y="18627"/>
                  <a:pt x="16779" y="17801"/>
                </a:cubicBezTo>
                <a:cubicBezTo>
                  <a:pt x="14850" y="17388"/>
                  <a:pt x="12364" y="17185"/>
                  <a:pt x="9836" y="17185"/>
                </a:cubicBezTo>
                <a:close/>
              </a:path>
            </a:pathLst>
          </a:custGeom>
          <a:solidFill>
            <a:srgbClr val="1C1E24"/>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800"/>
              <a:buFont typeface="Arial"/>
              <a:buNone/>
            </a:pPr>
            <a:endParaRPr sz="9800" b="1" i="0" u="none" strike="noStrike" cap="none">
              <a:solidFill>
                <a:srgbClr val="000000"/>
              </a:solidFill>
              <a:latin typeface="Arial"/>
              <a:ea typeface="Arial"/>
              <a:cs typeface="Arial"/>
              <a:sym typeface="Arial"/>
            </a:endParaRPr>
          </a:p>
        </p:txBody>
      </p:sp>
      <p:grpSp>
        <p:nvGrpSpPr>
          <p:cNvPr id="1164" name="Google Shape;1164;p42"/>
          <p:cNvGrpSpPr/>
          <p:nvPr/>
        </p:nvGrpSpPr>
        <p:grpSpPr>
          <a:xfrm>
            <a:off x="19322494" y="1834630"/>
            <a:ext cx="406378" cy="406500"/>
            <a:chOff x="0" y="0"/>
            <a:chExt cx="406500" cy="406500"/>
          </a:xfrm>
        </p:grpSpPr>
        <p:sp>
          <p:nvSpPr>
            <p:cNvPr id="1165" name="Google Shape;1165;p42"/>
            <p:cNvSpPr/>
            <p:nvPr/>
          </p:nvSpPr>
          <p:spPr>
            <a:xfrm>
              <a:off x="0" y="0"/>
              <a:ext cx="406500" cy="406500"/>
            </a:xfrm>
            <a:prstGeom prst="ellipse">
              <a:avLst/>
            </a:prstGeom>
            <a:solidFill>
              <a:srgbClr val="5D42E8"/>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000000"/>
                </a:solidFill>
                <a:latin typeface="Arial"/>
                <a:ea typeface="Arial"/>
                <a:cs typeface="Arial"/>
                <a:sym typeface="Arial"/>
              </a:endParaRPr>
            </a:p>
          </p:txBody>
        </p:sp>
        <p:sp>
          <p:nvSpPr>
            <p:cNvPr id="1166" name="Google Shape;1166;p42"/>
            <p:cNvSpPr/>
            <p:nvPr/>
          </p:nvSpPr>
          <p:spPr>
            <a:xfrm>
              <a:off x="105357" y="144227"/>
              <a:ext cx="194724" cy="134892"/>
            </a:xfrm>
            <a:custGeom>
              <a:avLst/>
              <a:gdLst/>
              <a:ahLst/>
              <a:cxnLst/>
              <a:rect l="l" t="t" r="r" b="b"/>
              <a:pathLst>
                <a:path w="21600" h="21600" extrusionOk="0">
                  <a:moveTo>
                    <a:pt x="0" y="13028"/>
                  </a:moveTo>
                  <a:lnTo>
                    <a:pt x="7083" y="21600"/>
                  </a:lnTo>
                  <a:lnTo>
                    <a:pt x="21600" y="0"/>
                  </a:lnTo>
                </a:path>
              </a:pathLst>
            </a:cu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000000"/>
                </a:solidFill>
                <a:latin typeface="Arial"/>
                <a:ea typeface="Arial"/>
                <a:cs typeface="Arial"/>
                <a:sym typeface="Arial"/>
              </a:endParaRPr>
            </a:p>
          </p:txBody>
        </p:sp>
      </p:grpSp>
      <p:sp>
        <p:nvSpPr>
          <p:cNvPr id="1167" name="Google Shape;1167;p42"/>
          <p:cNvSpPr txBox="1">
            <a:spLocks noGrp="1"/>
          </p:cNvSpPr>
          <p:nvPr>
            <p:ph type="subTitle" idx="1"/>
          </p:nvPr>
        </p:nvSpPr>
        <p:spPr>
          <a:xfrm>
            <a:off x="8479591" y="3030850"/>
            <a:ext cx="6534600" cy="8109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600"/>
              <a:buFont typeface="Arial"/>
              <a:buNone/>
              <a:defRPr sz="3600" b="1" i="0" u="none" strike="noStrike" cap="none">
                <a:solidFill>
                  <a:srgbClr val="262626"/>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262626"/>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262626"/>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262626"/>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262626"/>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262626"/>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262626"/>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262626"/>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262626"/>
                </a:solidFill>
                <a:latin typeface="Open Sans"/>
                <a:ea typeface="Open Sans"/>
                <a:cs typeface="Open Sans"/>
                <a:sym typeface="Open Sans"/>
              </a:defRPr>
            </a:lvl9pPr>
          </a:lstStyle>
          <a:p>
            <a:endParaRPr/>
          </a:p>
        </p:txBody>
      </p:sp>
      <p:sp>
        <p:nvSpPr>
          <p:cNvPr id="1168" name="Google Shape;1168;p42"/>
          <p:cNvSpPr txBox="1">
            <a:spLocks noGrp="1"/>
          </p:cNvSpPr>
          <p:nvPr>
            <p:ph type="subTitle" idx="2"/>
          </p:nvPr>
        </p:nvSpPr>
        <p:spPr>
          <a:xfrm>
            <a:off x="8479716" y="3689350"/>
            <a:ext cx="6534600" cy="508800"/>
          </a:xfrm>
          <a:prstGeom prst="rect">
            <a:avLst/>
          </a:prstGeom>
          <a:noFill/>
          <a:ln>
            <a:noFill/>
          </a:ln>
        </p:spPr>
        <p:txBody>
          <a:bodyPr spcFirstLastPara="1" wrap="square" lIns="91425" tIns="91425" rIns="91425" bIns="91425" anchor="t" anchorCtr="0"/>
          <a:lstStyle>
            <a:lvl1pPr marR="0" lvl="0" algn="ctr" rtl="0">
              <a:lnSpc>
                <a:spcPct val="115000"/>
              </a:lnSpc>
              <a:spcBef>
                <a:spcPts val="0"/>
              </a:spcBef>
              <a:spcAft>
                <a:spcPts val="0"/>
              </a:spcAft>
              <a:buClr>
                <a:srgbClr val="000000"/>
              </a:buClr>
              <a:buSzPts val="2400"/>
              <a:buFont typeface="Arial"/>
              <a:buNone/>
              <a:defRPr sz="2400" b="0" i="0" u="none" strike="noStrike" cap="none">
                <a:solidFill>
                  <a:srgbClr val="262626"/>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262626"/>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262626"/>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262626"/>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262626"/>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262626"/>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262626"/>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262626"/>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262626"/>
                </a:solidFill>
                <a:latin typeface="Open Sans"/>
                <a:ea typeface="Open Sans"/>
                <a:cs typeface="Open Sans"/>
                <a:sym typeface="Open Sans"/>
              </a:defRPr>
            </a:lvl9pPr>
          </a:lstStyle>
          <a:p>
            <a:endParaRPr/>
          </a:p>
        </p:txBody>
      </p:sp>
      <p:sp>
        <p:nvSpPr>
          <p:cNvPr id="1169" name="Google Shape;1169;p42"/>
          <p:cNvSpPr txBox="1">
            <a:spLocks noGrp="1"/>
          </p:cNvSpPr>
          <p:nvPr>
            <p:ph type="subTitle" idx="3"/>
          </p:nvPr>
        </p:nvSpPr>
        <p:spPr>
          <a:xfrm>
            <a:off x="16219905" y="3030850"/>
            <a:ext cx="6534600" cy="8109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600"/>
              <a:buFont typeface="Arial"/>
              <a:buNone/>
              <a:defRPr sz="3600" b="1"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9pPr>
          </a:lstStyle>
          <a:p>
            <a:endParaRPr/>
          </a:p>
        </p:txBody>
      </p:sp>
      <p:sp>
        <p:nvSpPr>
          <p:cNvPr id="1170" name="Google Shape;1170;p42"/>
          <p:cNvSpPr txBox="1">
            <a:spLocks noGrp="1"/>
          </p:cNvSpPr>
          <p:nvPr>
            <p:ph type="subTitle" idx="4"/>
          </p:nvPr>
        </p:nvSpPr>
        <p:spPr>
          <a:xfrm>
            <a:off x="16220030" y="3689350"/>
            <a:ext cx="6534600" cy="508800"/>
          </a:xfrm>
          <a:prstGeom prst="rect">
            <a:avLst/>
          </a:prstGeom>
          <a:noFill/>
          <a:ln>
            <a:noFill/>
          </a:ln>
        </p:spPr>
        <p:txBody>
          <a:bodyPr spcFirstLastPara="1" wrap="square" lIns="91425" tIns="91425" rIns="91425" bIns="91425" anchor="t" anchorCtr="0"/>
          <a:lstStyle>
            <a:lvl1pPr marR="0" lvl="0" algn="ctr" rtl="0">
              <a:lnSpc>
                <a:spcPct val="115000"/>
              </a:lnSpc>
              <a:spcBef>
                <a:spcPts val="0"/>
              </a:spcBef>
              <a:spcAft>
                <a:spcPts val="0"/>
              </a:spcAft>
              <a:buClr>
                <a:srgbClr val="000000"/>
              </a:buClr>
              <a:buSzPts val="2400"/>
              <a:buFont typeface="Arial"/>
              <a:buNone/>
              <a:defRPr sz="2400" b="0" i="0" u="none" strike="noStrike" cap="none">
                <a:solidFill>
                  <a:srgbClr val="FFFFFF"/>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9pPr>
          </a:lstStyle>
          <a:p>
            <a:endParaRPr/>
          </a:p>
        </p:txBody>
      </p:sp>
      <p:sp>
        <p:nvSpPr>
          <p:cNvPr id="1171" name="Google Shape;1171;p42"/>
          <p:cNvSpPr txBox="1">
            <a:spLocks noGrp="1"/>
          </p:cNvSpPr>
          <p:nvPr>
            <p:ph type="subTitle" idx="5"/>
          </p:nvPr>
        </p:nvSpPr>
        <p:spPr>
          <a:xfrm>
            <a:off x="1159825" y="3522575"/>
            <a:ext cx="6138000" cy="30267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6400"/>
              <a:buFont typeface="Arial"/>
              <a:buNone/>
              <a:defRPr sz="6400" b="1"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1172" name="Google Shape;1172;p42"/>
          <p:cNvSpPr txBox="1">
            <a:spLocks noGrp="1"/>
          </p:cNvSpPr>
          <p:nvPr>
            <p:ph type="subTitle" idx="6"/>
          </p:nvPr>
        </p:nvSpPr>
        <p:spPr>
          <a:xfrm>
            <a:off x="1159825" y="7024700"/>
            <a:ext cx="6138000" cy="1626600"/>
          </a:xfrm>
          <a:prstGeom prst="rect">
            <a:avLst/>
          </a:prstGeom>
          <a:noFill/>
          <a:ln>
            <a:noFill/>
          </a:ln>
        </p:spPr>
        <p:txBody>
          <a:bodyPr spcFirstLastPara="1" wrap="square" lIns="0" tIns="91425" rIns="91425" bIns="91425" anchor="t" anchorCtr="0"/>
          <a:lstStyle>
            <a:lvl1pPr marR="0" lvl="0" algn="l" rtl="0">
              <a:lnSpc>
                <a:spcPct val="115000"/>
              </a:lnSpc>
              <a:spcBef>
                <a:spcPts val="0"/>
              </a:spcBef>
              <a:spcAft>
                <a:spcPts val="0"/>
              </a:spcAft>
              <a:buClr>
                <a:srgbClr val="000000"/>
              </a:buClr>
              <a:buSzPts val="4400"/>
              <a:buFont typeface="Arial"/>
              <a:buNone/>
              <a:defRPr sz="4400" b="0" i="0" u="none" strike="noStrike" cap="none">
                <a:solidFill>
                  <a:srgbClr val="E5E6EB"/>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9pPr>
          </a:lstStyle>
          <a:p>
            <a:endParaRPr/>
          </a:p>
        </p:txBody>
      </p:sp>
      <p:cxnSp>
        <p:nvCxnSpPr>
          <p:cNvPr id="1173" name="Google Shape;1173;p42"/>
          <p:cNvCxnSpPr/>
          <p:nvPr/>
        </p:nvCxnSpPr>
        <p:spPr>
          <a:xfrm>
            <a:off x="1219200" y="2869680"/>
            <a:ext cx="773100" cy="0"/>
          </a:xfrm>
          <a:prstGeom prst="straightConnector1">
            <a:avLst/>
          </a:prstGeom>
          <a:noFill/>
          <a:ln w="38100" cap="flat" cmpd="sng">
            <a:solidFill>
              <a:srgbClr val="FFFFFF"/>
            </a:solidFill>
            <a:prstDash val="solid"/>
            <a:miter lim="400000"/>
            <a:headEnd type="none" w="sm" len="sm"/>
            <a:tailEnd type="none" w="sm" len="sm"/>
          </a:ln>
        </p:spPr>
      </p:cxnSp>
      <p:grpSp>
        <p:nvGrpSpPr>
          <p:cNvPr id="1174" name="Google Shape;1174;p42"/>
          <p:cNvGrpSpPr/>
          <p:nvPr/>
        </p:nvGrpSpPr>
        <p:grpSpPr>
          <a:xfrm>
            <a:off x="1224736" y="1180835"/>
            <a:ext cx="848196" cy="895432"/>
            <a:chOff x="8197573" y="1125872"/>
            <a:chExt cx="848196" cy="895432"/>
          </a:xfrm>
        </p:grpSpPr>
        <p:sp>
          <p:nvSpPr>
            <p:cNvPr id="1175" name="Google Shape;1175;p42"/>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42"/>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42"/>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178" name="Google Shape;1178;p42"/>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1179" name="Google Shape;1179;p42"/>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4E515D"/>
                </a:solidFill>
                <a:latin typeface="Open Sans"/>
                <a:ea typeface="Open Sans"/>
                <a:cs typeface="Open Sans"/>
                <a:sym typeface="Open Sans"/>
              </a:rPr>
              <a:t>© 2018 HashiCorp</a:t>
            </a:r>
            <a:endParaRPr sz="1700" b="0" i="0" u="none" strike="noStrike" cap="none">
              <a:solidFill>
                <a:srgbClr val="4E515D"/>
              </a:solidFill>
              <a:latin typeface="Open Sans"/>
              <a:ea typeface="Open Sans"/>
              <a:cs typeface="Open Sans"/>
              <a:sym typeface="Open Sans"/>
            </a:endParaRPr>
          </a:p>
        </p:txBody>
      </p:sp>
      <p:sp>
        <p:nvSpPr>
          <p:cNvPr id="1180" name="Google Shape;1180;p42"/>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1181" name="Google Shape;1181;p42"/>
          <p:cNvSpPr txBox="1">
            <a:spLocks noGrp="1"/>
          </p:cNvSpPr>
          <p:nvPr>
            <p:ph type="subTitle" idx="7"/>
          </p:nvPr>
        </p:nvSpPr>
        <p:spPr>
          <a:xfrm>
            <a:off x="1602949" y="12978176"/>
            <a:ext cx="15935999" cy="2286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182" name="Google Shape;1182;p42"/>
          <p:cNvCxnSpPr/>
          <p:nvPr/>
        </p:nvCxnSpPr>
        <p:spPr>
          <a:xfrm flipH="1">
            <a:off x="1156550" y="13016124"/>
            <a:ext cx="137100" cy="152700"/>
          </a:xfrm>
          <a:prstGeom prst="straightConnector1">
            <a:avLst/>
          </a:prstGeom>
          <a:noFill/>
          <a:ln w="19050" cap="flat" cmpd="sng">
            <a:solidFill>
              <a:srgbClr val="9396A2"/>
            </a:solidFill>
            <a:prstDash val="solid"/>
            <a:round/>
            <a:headEnd type="none" w="sm" len="sm"/>
            <a:tailEnd type="none" w="sm" len="sm"/>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04 - Shift - Consul">
  <p:cSld name="Stack Graphic_1_1_1_1_1">
    <p:spTree>
      <p:nvGrpSpPr>
        <p:cNvPr id="1" name="Shape 1183"/>
        <p:cNvGrpSpPr/>
        <p:nvPr/>
      </p:nvGrpSpPr>
      <p:grpSpPr>
        <a:xfrm>
          <a:off x="0" y="0"/>
          <a:ext cx="0" cy="0"/>
          <a:chOff x="0" y="0"/>
          <a:chExt cx="0" cy="0"/>
        </a:xfrm>
      </p:grpSpPr>
      <p:sp>
        <p:nvSpPr>
          <p:cNvPr id="1184" name="Google Shape;1184;p43"/>
          <p:cNvSpPr/>
          <p:nvPr/>
        </p:nvSpPr>
        <p:spPr>
          <a:xfrm rot="5400000">
            <a:off x="18535095" y="-19436"/>
            <a:ext cx="1981206" cy="7153488"/>
          </a:xfrm>
          <a:custGeom>
            <a:avLst/>
            <a:gdLst/>
            <a:ahLst/>
            <a:cxnLst/>
            <a:rect l="l" t="t" r="r" b="b"/>
            <a:pathLst>
              <a:path w="21600" h="21600" extrusionOk="0">
                <a:moveTo>
                  <a:pt x="2215" y="0"/>
                </a:moveTo>
                <a:lnTo>
                  <a:pt x="2215" y="10236"/>
                </a:lnTo>
                <a:lnTo>
                  <a:pt x="0" y="10773"/>
                </a:lnTo>
                <a:lnTo>
                  <a:pt x="2215" y="11310"/>
                </a:lnTo>
                <a:lnTo>
                  <a:pt x="2215" y="21600"/>
                </a:lnTo>
                <a:lnTo>
                  <a:pt x="21600" y="21600"/>
                </a:lnTo>
                <a:lnTo>
                  <a:pt x="21600" y="0"/>
                </a:lnTo>
                <a:lnTo>
                  <a:pt x="2215" y="0"/>
                </a:lnTo>
                <a:close/>
              </a:path>
            </a:pathLst>
          </a:custGeom>
          <a:gradFill>
            <a:gsLst>
              <a:gs pos="0">
                <a:srgbClr val="91144C"/>
              </a:gs>
              <a:gs pos="58999">
                <a:srgbClr val="CA2171"/>
              </a:gs>
              <a:gs pos="100000">
                <a:srgbClr val="CA2171"/>
              </a:gs>
            </a:gsLst>
            <a:lin ang="18900044" scaled="0"/>
          </a:gradFill>
          <a:ln>
            <a:noFill/>
          </a:ln>
          <a:effectLst>
            <a:outerShdw blurRad="381000" dist="104384" dir="5100000" rotWithShape="0">
              <a:srgbClr val="9396A2">
                <a:alpha val="9803"/>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185" name="Google Shape;1185;p43"/>
          <p:cNvSpPr/>
          <p:nvPr/>
        </p:nvSpPr>
        <p:spPr>
          <a:xfrm>
            <a:off x="19322494" y="1831143"/>
            <a:ext cx="406500" cy="406500"/>
          </a:xfrm>
          <a:prstGeom prst="ellipse">
            <a:avLst/>
          </a:prstGeom>
          <a:solidFill>
            <a:srgbClr val="CA217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000000"/>
              </a:solidFill>
              <a:latin typeface="Arial"/>
              <a:ea typeface="Arial"/>
              <a:cs typeface="Arial"/>
              <a:sym typeface="Arial"/>
            </a:endParaRPr>
          </a:p>
        </p:txBody>
      </p:sp>
      <p:sp>
        <p:nvSpPr>
          <p:cNvPr id="1186" name="Google Shape;1186;p43"/>
          <p:cNvSpPr/>
          <p:nvPr/>
        </p:nvSpPr>
        <p:spPr>
          <a:xfrm>
            <a:off x="19427823" y="1975370"/>
            <a:ext cx="194670" cy="134892"/>
          </a:xfrm>
          <a:custGeom>
            <a:avLst/>
            <a:gdLst/>
            <a:ahLst/>
            <a:cxnLst/>
            <a:rect l="l" t="t" r="r" b="b"/>
            <a:pathLst>
              <a:path w="21600" h="21600" extrusionOk="0">
                <a:moveTo>
                  <a:pt x="0" y="13028"/>
                </a:moveTo>
                <a:lnTo>
                  <a:pt x="7083" y="21600"/>
                </a:lnTo>
                <a:lnTo>
                  <a:pt x="21600" y="0"/>
                </a:lnTo>
              </a:path>
            </a:pathLst>
          </a:cu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000000"/>
              </a:solidFill>
              <a:latin typeface="Arial"/>
              <a:ea typeface="Arial"/>
              <a:cs typeface="Arial"/>
              <a:sym typeface="Arial"/>
            </a:endParaRPr>
          </a:p>
        </p:txBody>
      </p:sp>
      <p:sp>
        <p:nvSpPr>
          <p:cNvPr id="1187" name="Google Shape;1187;p43"/>
          <p:cNvSpPr txBox="1">
            <a:spLocks noGrp="1"/>
          </p:cNvSpPr>
          <p:nvPr>
            <p:ph type="subTitle" idx="1"/>
          </p:nvPr>
        </p:nvSpPr>
        <p:spPr>
          <a:xfrm>
            <a:off x="16219905" y="3030850"/>
            <a:ext cx="6534600" cy="8109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600"/>
              <a:buFont typeface="Arial"/>
              <a:buNone/>
              <a:defRPr sz="3600" b="1"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9pPr>
          </a:lstStyle>
          <a:p>
            <a:endParaRPr/>
          </a:p>
        </p:txBody>
      </p:sp>
      <p:sp>
        <p:nvSpPr>
          <p:cNvPr id="1188" name="Google Shape;1188;p43"/>
          <p:cNvSpPr txBox="1">
            <a:spLocks noGrp="1"/>
          </p:cNvSpPr>
          <p:nvPr>
            <p:ph type="subTitle" idx="2"/>
          </p:nvPr>
        </p:nvSpPr>
        <p:spPr>
          <a:xfrm>
            <a:off x="16220030" y="3689350"/>
            <a:ext cx="6534600" cy="508800"/>
          </a:xfrm>
          <a:prstGeom prst="rect">
            <a:avLst/>
          </a:prstGeom>
          <a:noFill/>
          <a:ln>
            <a:noFill/>
          </a:ln>
        </p:spPr>
        <p:txBody>
          <a:bodyPr spcFirstLastPara="1" wrap="square" lIns="91425" tIns="91425" rIns="91425" bIns="91425" anchor="t" anchorCtr="0"/>
          <a:lstStyle>
            <a:lvl1pPr marR="0" lvl="0" algn="ctr" rtl="0">
              <a:lnSpc>
                <a:spcPct val="115000"/>
              </a:lnSpc>
              <a:spcBef>
                <a:spcPts val="0"/>
              </a:spcBef>
              <a:spcAft>
                <a:spcPts val="0"/>
              </a:spcAft>
              <a:buClr>
                <a:srgbClr val="000000"/>
              </a:buClr>
              <a:buSzPts val="2400"/>
              <a:buFont typeface="Arial"/>
              <a:buNone/>
              <a:defRPr sz="2400" b="0" i="0" u="none" strike="noStrike" cap="none">
                <a:solidFill>
                  <a:srgbClr val="F3F3F3"/>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F3F3F3"/>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F3F3F3"/>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F3F3F3"/>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F3F3F3"/>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F3F3F3"/>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F3F3F3"/>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F3F3F3"/>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F3F3F3"/>
                </a:solidFill>
                <a:latin typeface="Open Sans"/>
                <a:ea typeface="Open Sans"/>
                <a:cs typeface="Open Sans"/>
                <a:sym typeface="Open Sans"/>
              </a:defRPr>
            </a:lvl9pPr>
          </a:lstStyle>
          <a:p>
            <a:endParaRPr/>
          </a:p>
        </p:txBody>
      </p:sp>
      <p:sp>
        <p:nvSpPr>
          <p:cNvPr id="1189" name="Google Shape;1189;p43"/>
          <p:cNvSpPr/>
          <p:nvPr/>
        </p:nvSpPr>
        <p:spPr>
          <a:xfrm rot="5400000">
            <a:off x="10769075" y="-19436"/>
            <a:ext cx="1981206" cy="7153488"/>
          </a:xfrm>
          <a:custGeom>
            <a:avLst/>
            <a:gdLst/>
            <a:ahLst/>
            <a:cxnLst/>
            <a:rect l="l" t="t" r="r" b="b"/>
            <a:pathLst>
              <a:path w="21600" h="21600" extrusionOk="0">
                <a:moveTo>
                  <a:pt x="2215" y="0"/>
                </a:moveTo>
                <a:lnTo>
                  <a:pt x="2215" y="10236"/>
                </a:lnTo>
                <a:lnTo>
                  <a:pt x="0" y="10773"/>
                </a:lnTo>
                <a:lnTo>
                  <a:pt x="2215" y="11310"/>
                </a:lnTo>
                <a:lnTo>
                  <a:pt x="2215" y="21600"/>
                </a:lnTo>
                <a:lnTo>
                  <a:pt x="21600" y="21600"/>
                </a:lnTo>
                <a:lnTo>
                  <a:pt x="21600" y="0"/>
                </a:lnTo>
                <a:lnTo>
                  <a:pt x="2215" y="0"/>
                </a:lnTo>
                <a:close/>
              </a:path>
            </a:pathLst>
          </a:custGeom>
          <a:solidFill>
            <a:srgbClr val="FFFFFF"/>
          </a:solidFill>
          <a:ln w="9525" cap="flat" cmpd="sng">
            <a:solidFill>
              <a:srgbClr val="D2D4DB"/>
            </a:solidFill>
            <a:prstDash val="solid"/>
            <a:round/>
            <a:headEnd type="none" w="sm" len="sm"/>
            <a:tailEnd type="none" w="sm" len="sm"/>
          </a:ln>
          <a:effectLst>
            <a:outerShdw blurRad="381000" dist="104384" dir="5100000" rotWithShape="0">
              <a:srgbClr val="9396A2">
                <a:alpha val="9803"/>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190" name="Google Shape;1190;p43"/>
          <p:cNvSpPr/>
          <p:nvPr/>
        </p:nvSpPr>
        <p:spPr>
          <a:xfrm rot="5400000">
            <a:off x="18928385" y="1961641"/>
            <a:ext cx="227340" cy="177768"/>
          </a:xfrm>
          <a:custGeom>
            <a:avLst/>
            <a:gdLst/>
            <a:ahLst/>
            <a:cxnLst/>
            <a:rect l="l" t="t" r="r" b="b"/>
            <a:pathLst>
              <a:path w="21600" h="21600" extrusionOk="0">
                <a:moveTo>
                  <a:pt x="10800" y="0"/>
                </a:moveTo>
                <a:lnTo>
                  <a:pt x="21600" y="21600"/>
                </a:lnTo>
                <a:lnTo>
                  <a:pt x="0" y="21600"/>
                </a:lnTo>
                <a:close/>
              </a:path>
            </a:pathLst>
          </a:custGeom>
          <a:solidFill>
            <a:srgbClr val="CA2171"/>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rgbClr val="000000"/>
              </a:solidFill>
              <a:latin typeface="Arial"/>
              <a:ea typeface="Arial"/>
              <a:cs typeface="Arial"/>
              <a:sym typeface="Arial"/>
            </a:endParaRPr>
          </a:p>
        </p:txBody>
      </p:sp>
      <p:sp>
        <p:nvSpPr>
          <p:cNvPr id="1191" name="Google Shape;1191;p43"/>
          <p:cNvSpPr/>
          <p:nvPr/>
        </p:nvSpPr>
        <p:spPr>
          <a:xfrm>
            <a:off x="12149211" y="2037830"/>
            <a:ext cx="6804000" cy="25500"/>
          </a:xfrm>
          <a:prstGeom prst="rect">
            <a:avLst/>
          </a:prstGeom>
          <a:gradFill>
            <a:gsLst>
              <a:gs pos="0">
                <a:srgbClr val="D2D4DB"/>
              </a:gs>
              <a:gs pos="100000">
                <a:srgbClr val="CA2171"/>
              </a:gs>
            </a:gsLst>
            <a:lin ang="1682090" scaled="0"/>
          </a:gra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192" name="Google Shape;1192;p43"/>
          <p:cNvSpPr/>
          <p:nvPr/>
        </p:nvSpPr>
        <p:spPr>
          <a:xfrm>
            <a:off x="8184481" y="2037830"/>
            <a:ext cx="3198000" cy="25500"/>
          </a:xfrm>
          <a:prstGeom prst="rect">
            <a:avLst/>
          </a:prstGeom>
          <a:solidFill>
            <a:srgbClr val="D2D4DB"/>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193" name="Google Shape;1193;p43"/>
          <p:cNvSpPr txBox="1">
            <a:spLocks noGrp="1"/>
          </p:cNvSpPr>
          <p:nvPr>
            <p:ph type="subTitle" idx="3"/>
          </p:nvPr>
        </p:nvSpPr>
        <p:spPr>
          <a:xfrm>
            <a:off x="8479591" y="3030850"/>
            <a:ext cx="6534600" cy="8109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sp>
        <p:nvSpPr>
          <p:cNvPr id="1194" name="Google Shape;1194;p43"/>
          <p:cNvSpPr txBox="1">
            <a:spLocks noGrp="1"/>
          </p:cNvSpPr>
          <p:nvPr>
            <p:ph type="subTitle" idx="4"/>
          </p:nvPr>
        </p:nvSpPr>
        <p:spPr>
          <a:xfrm>
            <a:off x="8479716" y="3689350"/>
            <a:ext cx="6534600" cy="508800"/>
          </a:xfrm>
          <a:prstGeom prst="rect">
            <a:avLst/>
          </a:prstGeom>
          <a:noFill/>
          <a:ln>
            <a:noFill/>
          </a:ln>
        </p:spPr>
        <p:txBody>
          <a:bodyPr spcFirstLastPara="1" wrap="square" lIns="91425" tIns="91425" rIns="91425" bIns="91425" anchor="t" anchorCtr="0"/>
          <a:lstStyle>
            <a:lvl1pPr marR="0" lvl="0" algn="ctr" rtl="0">
              <a:lnSpc>
                <a:spcPct val="115000"/>
              </a:lnSpc>
              <a:spcBef>
                <a:spcPts val="0"/>
              </a:spcBef>
              <a:spcAft>
                <a:spcPts val="0"/>
              </a:spcAft>
              <a:buClr>
                <a:srgbClr val="000000"/>
              </a:buClr>
              <a:buSzPts val="2400"/>
              <a:buFont typeface="Arial"/>
              <a:buNone/>
              <a:defRPr sz="2400" b="0" i="0" u="none" strike="noStrike" cap="none">
                <a:solidFill>
                  <a:srgbClr val="4E515D"/>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9pPr>
          </a:lstStyle>
          <a:p>
            <a:endParaRPr/>
          </a:p>
        </p:txBody>
      </p:sp>
      <p:sp>
        <p:nvSpPr>
          <p:cNvPr id="1195" name="Google Shape;1195;p43"/>
          <p:cNvSpPr/>
          <p:nvPr/>
        </p:nvSpPr>
        <p:spPr>
          <a:xfrm>
            <a:off x="11562678" y="1834630"/>
            <a:ext cx="406500" cy="406500"/>
          </a:xfrm>
          <a:prstGeom prst="ellipse">
            <a:avLst/>
          </a:prstGeom>
          <a:solidFill>
            <a:srgbClr val="FFFFFF"/>
          </a:solidFill>
          <a:ln w="28575" cap="flat" cmpd="sng">
            <a:solidFill>
              <a:srgbClr val="9396A2"/>
            </a:solidFill>
            <a:prstDash val="solid"/>
            <a:round/>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196" name="Google Shape;1196;p43"/>
          <p:cNvSpPr/>
          <p:nvPr/>
        </p:nvSpPr>
        <p:spPr>
          <a:xfrm>
            <a:off x="11742880" y="1917279"/>
            <a:ext cx="46128" cy="234211"/>
          </a:xfrm>
          <a:custGeom>
            <a:avLst/>
            <a:gdLst/>
            <a:ahLst/>
            <a:cxnLst/>
            <a:rect l="l" t="t" r="r" b="b"/>
            <a:pathLst>
              <a:path w="19671" h="21394" extrusionOk="0">
                <a:moveTo>
                  <a:pt x="2047" y="0"/>
                </a:moveTo>
                <a:lnTo>
                  <a:pt x="4248" y="13922"/>
                </a:lnTo>
                <a:lnTo>
                  <a:pt x="15424" y="13922"/>
                </a:lnTo>
                <a:lnTo>
                  <a:pt x="17625" y="0"/>
                </a:lnTo>
                <a:lnTo>
                  <a:pt x="2047" y="0"/>
                </a:lnTo>
                <a:close/>
                <a:moveTo>
                  <a:pt x="9836" y="17185"/>
                </a:moveTo>
                <a:cubicBezTo>
                  <a:pt x="7308" y="17185"/>
                  <a:pt x="4822" y="17388"/>
                  <a:pt x="2893" y="17801"/>
                </a:cubicBezTo>
                <a:cubicBezTo>
                  <a:pt x="-964" y="18627"/>
                  <a:pt x="-964" y="19949"/>
                  <a:pt x="2893" y="20774"/>
                </a:cubicBezTo>
                <a:cubicBezTo>
                  <a:pt x="6751" y="21600"/>
                  <a:pt x="12922" y="21600"/>
                  <a:pt x="16779" y="20774"/>
                </a:cubicBezTo>
                <a:cubicBezTo>
                  <a:pt x="20636" y="19949"/>
                  <a:pt x="20636" y="18627"/>
                  <a:pt x="16779" y="17801"/>
                </a:cubicBezTo>
                <a:cubicBezTo>
                  <a:pt x="14850" y="17388"/>
                  <a:pt x="12364" y="17185"/>
                  <a:pt x="9836" y="17185"/>
                </a:cubicBezTo>
                <a:close/>
              </a:path>
            </a:pathLst>
          </a:custGeom>
          <a:solidFill>
            <a:srgbClr val="6A6D7A"/>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800"/>
              <a:buFont typeface="Arial"/>
              <a:buNone/>
            </a:pPr>
            <a:endParaRPr sz="9800" b="1" i="0" u="none" strike="noStrike" cap="none">
              <a:solidFill>
                <a:srgbClr val="000000"/>
              </a:solidFill>
              <a:latin typeface="Arial"/>
              <a:ea typeface="Arial"/>
              <a:cs typeface="Arial"/>
              <a:sym typeface="Arial"/>
            </a:endParaRPr>
          </a:p>
        </p:txBody>
      </p:sp>
      <p:sp>
        <p:nvSpPr>
          <p:cNvPr id="1197" name="Google Shape;1197;p43"/>
          <p:cNvSpPr txBox="1">
            <a:spLocks noGrp="1"/>
          </p:cNvSpPr>
          <p:nvPr>
            <p:ph type="subTitle" idx="5"/>
          </p:nvPr>
        </p:nvSpPr>
        <p:spPr>
          <a:xfrm>
            <a:off x="1159825" y="3522575"/>
            <a:ext cx="6138000" cy="30267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6400"/>
              <a:buFont typeface="Arial"/>
              <a:buNone/>
              <a:defRPr sz="64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1198" name="Google Shape;1198;p43"/>
          <p:cNvSpPr txBox="1">
            <a:spLocks noGrp="1"/>
          </p:cNvSpPr>
          <p:nvPr>
            <p:ph type="subTitle" idx="6"/>
          </p:nvPr>
        </p:nvSpPr>
        <p:spPr>
          <a:xfrm>
            <a:off x="1159825" y="7024700"/>
            <a:ext cx="6138000" cy="1626600"/>
          </a:xfrm>
          <a:prstGeom prst="rect">
            <a:avLst/>
          </a:prstGeom>
          <a:noFill/>
          <a:ln>
            <a:noFill/>
          </a:ln>
        </p:spPr>
        <p:txBody>
          <a:bodyPr spcFirstLastPara="1" wrap="square" lIns="0" tIns="91425" rIns="91425" bIns="91425" anchor="t" anchorCtr="0"/>
          <a:lstStyle>
            <a:lvl1pPr marR="0" lvl="0" algn="l" rtl="0">
              <a:lnSpc>
                <a:spcPct val="115000"/>
              </a:lnSpc>
              <a:spcBef>
                <a:spcPts val="0"/>
              </a:spcBef>
              <a:spcAft>
                <a:spcPts val="0"/>
              </a:spcAft>
              <a:buClr>
                <a:srgbClr val="000000"/>
              </a:buClr>
              <a:buSzPts val="4400"/>
              <a:buFont typeface="Arial"/>
              <a:buNone/>
              <a:defRPr sz="44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9pPr>
          </a:lstStyle>
          <a:p>
            <a:endParaRPr/>
          </a:p>
        </p:txBody>
      </p:sp>
      <p:cxnSp>
        <p:nvCxnSpPr>
          <p:cNvPr id="1199" name="Google Shape;1199;p43"/>
          <p:cNvCxnSpPr/>
          <p:nvPr/>
        </p:nvCxnSpPr>
        <p:spPr>
          <a:xfrm>
            <a:off x="1219200" y="2869680"/>
            <a:ext cx="773100" cy="0"/>
          </a:xfrm>
          <a:prstGeom prst="straightConnector1">
            <a:avLst/>
          </a:prstGeom>
          <a:noFill/>
          <a:ln w="38100" cap="flat" cmpd="sng">
            <a:solidFill>
              <a:srgbClr val="000000"/>
            </a:solidFill>
            <a:prstDash val="solid"/>
            <a:miter lim="400000"/>
            <a:headEnd type="none" w="sm" len="sm"/>
            <a:tailEnd type="none" w="sm" len="sm"/>
          </a:ln>
        </p:spPr>
      </p:cxnSp>
      <p:grpSp>
        <p:nvGrpSpPr>
          <p:cNvPr id="1200" name="Google Shape;1200;p43"/>
          <p:cNvGrpSpPr/>
          <p:nvPr/>
        </p:nvGrpSpPr>
        <p:grpSpPr>
          <a:xfrm>
            <a:off x="1224736" y="1180835"/>
            <a:ext cx="848196" cy="895432"/>
            <a:chOff x="8197573" y="1125872"/>
            <a:chExt cx="848196" cy="895432"/>
          </a:xfrm>
        </p:grpSpPr>
        <p:sp>
          <p:nvSpPr>
            <p:cNvPr id="1201" name="Google Shape;1201;p43"/>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43"/>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43"/>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04" name="Google Shape;1204;p43"/>
          <p:cNvSpPr txBox="1">
            <a:spLocks noGrp="1"/>
          </p:cNvSpPr>
          <p:nvPr>
            <p:ph type="subTitle" idx="7"/>
          </p:nvPr>
        </p:nvSpPr>
        <p:spPr>
          <a:xfrm>
            <a:off x="1602949" y="12978176"/>
            <a:ext cx="15935999" cy="2286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205" name="Google Shape;1205;p43"/>
          <p:cNvCxnSpPr/>
          <p:nvPr/>
        </p:nvCxnSpPr>
        <p:spPr>
          <a:xfrm flipH="1">
            <a:off x="1156550" y="13016124"/>
            <a:ext cx="137100" cy="152700"/>
          </a:xfrm>
          <a:prstGeom prst="straightConnector1">
            <a:avLst/>
          </a:prstGeom>
          <a:noFill/>
          <a:ln w="19050" cap="flat" cmpd="sng">
            <a:solidFill>
              <a:srgbClr val="4E515D"/>
            </a:solidFill>
            <a:prstDash val="solid"/>
            <a:round/>
            <a:headEnd type="none" w="sm" len="sm"/>
            <a:tailEnd type="none" w="sm" len="sm"/>
          </a:ln>
        </p:spPr>
      </p:cxnSp>
      <p:cxnSp>
        <p:nvCxnSpPr>
          <p:cNvPr id="1206" name="Google Shape;1206;p43"/>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1207" name="Google Shape;1207;p43"/>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1208" name="Google Shape;1208;p43"/>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9396A2"/>
                </a:solidFill>
                <a:latin typeface="Open Sans"/>
                <a:ea typeface="Open Sans"/>
                <a:cs typeface="Open Sans"/>
                <a:sym typeface="Open Sans"/>
              </a:rPr>
              <a:t>© 2018 HashiCorp</a:t>
            </a:r>
            <a:endParaRPr sz="1700" b="0" i="0" u="none" strike="noStrike" cap="none">
              <a:solidFill>
                <a:srgbClr val="9396A2"/>
              </a:solidFill>
              <a:latin typeface="Open Sans"/>
              <a:ea typeface="Open Sans"/>
              <a:cs typeface="Open Sans"/>
              <a:sym typeface="Open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04 - Shift - Consul with Boxes">
  <p:cSld name="Stack Graphic_1_1_1_1_1_1">
    <p:spTree>
      <p:nvGrpSpPr>
        <p:cNvPr id="1" name="Shape 1209"/>
        <p:cNvGrpSpPr/>
        <p:nvPr/>
      </p:nvGrpSpPr>
      <p:grpSpPr>
        <a:xfrm>
          <a:off x="0" y="0"/>
          <a:ext cx="0" cy="0"/>
          <a:chOff x="0" y="0"/>
          <a:chExt cx="0" cy="0"/>
        </a:xfrm>
      </p:grpSpPr>
      <p:sp>
        <p:nvSpPr>
          <p:cNvPr id="1210" name="Google Shape;1210;p44"/>
          <p:cNvSpPr/>
          <p:nvPr/>
        </p:nvSpPr>
        <p:spPr>
          <a:xfrm rot="5400000">
            <a:off x="18535095" y="-19436"/>
            <a:ext cx="1981206" cy="7153488"/>
          </a:xfrm>
          <a:custGeom>
            <a:avLst/>
            <a:gdLst/>
            <a:ahLst/>
            <a:cxnLst/>
            <a:rect l="l" t="t" r="r" b="b"/>
            <a:pathLst>
              <a:path w="21600" h="21600" extrusionOk="0">
                <a:moveTo>
                  <a:pt x="2215" y="0"/>
                </a:moveTo>
                <a:lnTo>
                  <a:pt x="2215" y="10236"/>
                </a:lnTo>
                <a:lnTo>
                  <a:pt x="0" y="10773"/>
                </a:lnTo>
                <a:lnTo>
                  <a:pt x="2215" y="11310"/>
                </a:lnTo>
                <a:lnTo>
                  <a:pt x="2215" y="21600"/>
                </a:lnTo>
                <a:lnTo>
                  <a:pt x="21600" y="21600"/>
                </a:lnTo>
                <a:lnTo>
                  <a:pt x="21600" y="0"/>
                </a:lnTo>
                <a:lnTo>
                  <a:pt x="2215" y="0"/>
                </a:lnTo>
                <a:close/>
              </a:path>
            </a:pathLst>
          </a:custGeom>
          <a:gradFill>
            <a:gsLst>
              <a:gs pos="0">
                <a:srgbClr val="91144C"/>
              </a:gs>
              <a:gs pos="58999">
                <a:srgbClr val="CA2171"/>
              </a:gs>
              <a:gs pos="100000">
                <a:srgbClr val="CA2171"/>
              </a:gs>
            </a:gsLst>
            <a:lin ang="18900044" scaled="0"/>
          </a:gradFill>
          <a:ln>
            <a:noFill/>
          </a:ln>
          <a:effectLst>
            <a:outerShdw blurRad="381000" dist="104384" dir="5100000" rotWithShape="0">
              <a:srgbClr val="9396A2">
                <a:alpha val="9803"/>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211" name="Google Shape;1211;p44"/>
          <p:cNvSpPr/>
          <p:nvPr/>
        </p:nvSpPr>
        <p:spPr>
          <a:xfrm>
            <a:off x="19322494" y="1831143"/>
            <a:ext cx="406500" cy="406500"/>
          </a:xfrm>
          <a:prstGeom prst="ellipse">
            <a:avLst/>
          </a:prstGeom>
          <a:solidFill>
            <a:srgbClr val="CA217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000000"/>
              </a:solidFill>
              <a:latin typeface="Arial"/>
              <a:ea typeface="Arial"/>
              <a:cs typeface="Arial"/>
              <a:sym typeface="Arial"/>
            </a:endParaRPr>
          </a:p>
        </p:txBody>
      </p:sp>
      <p:sp>
        <p:nvSpPr>
          <p:cNvPr id="1212" name="Google Shape;1212;p44"/>
          <p:cNvSpPr/>
          <p:nvPr/>
        </p:nvSpPr>
        <p:spPr>
          <a:xfrm>
            <a:off x="19427823" y="1975370"/>
            <a:ext cx="194670" cy="134892"/>
          </a:xfrm>
          <a:custGeom>
            <a:avLst/>
            <a:gdLst/>
            <a:ahLst/>
            <a:cxnLst/>
            <a:rect l="l" t="t" r="r" b="b"/>
            <a:pathLst>
              <a:path w="21600" h="21600" extrusionOk="0">
                <a:moveTo>
                  <a:pt x="0" y="13028"/>
                </a:moveTo>
                <a:lnTo>
                  <a:pt x="7083" y="21600"/>
                </a:lnTo>
                <a:lnTo>
                  <a:pt x="21600" y="0"/>
                </a:lnTo>
              </a:path>
            </a:pathLst>
          </a:cu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000000"/>
              </a:solidFill>
              <a:latin typeface="Arial"/>
              <a:ea typeface="Arial"/>
              <a:cs typeface="Arial"/>
              <a:sym typeface="Arial"/>
            </a:endParaRPr>
          </a:p>
        </p:txBody>
      </p:sp>
      <p:sp>
        <p:nvSpPr>
          <p:cNvPr id="1213" name="Google Shape;1213;p44"/>
          <p:cNvSpPr txBox="1">
            <a:spLocks noGrp="1"/>
          </p:cNvSpPr>
          <p:nvPr>
            <p:ph type="subTitle" idx="1"/>
          </p:nvPr>
        </p:nvSpPr>
        <p:spPr>
          <a:xfrm>
            <a:off x="16219905" y="3030850"/>
            <a:ext cx="6534600" cy="8109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600"/>
              <a:buFont typeface="Arial"/>
              <a:buNone/>
              <a:defRPr sz="3600" b="1"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9pPr>
          </a:lstStyle>
          <a:p>
            <a:endParaRPr/>
          </a:p>
        </p:txBody>
      </p:sp>
      <p:sp>
        <p:nvSpPr>
          <p:cNvPr id="1214" name="Google Shape;1214;p44"/>
          <p:cNvSpPr txBox="1">
            <a:spLocks noGrp="1"/>
          </p:cNvSpPr>
          <p:nvPr>
            <p:ph type="subTitle" idx="2"/>
          </p:nvPr>
        </p:nvSpPr>
        <p:spPr>
          <a:xfrm>
            <a:off x="16220030" y="3689350"/>
            <a:ext cx="6534600" cy="508800"/>
          </a:xfrm>
          <a:prstGeom prst="rect">
            <a:avLst/>
          </a:prstGeom>
          <a:noFill/>
          <a:ln>
            <a:noFill/>
          </a:ln>
        </p:spPr>
        <p:txBody>
          <a:bodyPr spcFirstLastPara="1" wrap="square" lIns="91425" tIns="91425" rIns="91425" bIns="91425" anchor="t" anchorCtr="0"/>
          <a:lstStyle>
            <a:lvl1pPr marR="0" lvl="0" algn="ctr" rtl="0">
              <a:lnSpc>
                <a:spcPct val="115000"/>
              </a:lnSpc>
              <a:spcBef>
                <a:spcPts val="0"/>
              </a:spcBef>
              <a:spcAft>
                <a:spcPts val="0"/>
              </a:spcAft>
              <a:buClr>
                <a:srgbClr val="000000"/>
              </a:buClr>
              <a:buSzPts val="2400"/>
              <a:buFont typeface="Arial"/>
              <a:buNone/>
              <a:defRPr sz="2400" b="0" i="0" u="none" strike="noStrike" cap="none">
                <a:solidFill>
                  <a:srgbClr val="F3F3F3"/>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F3F3F3"/>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F3F3F3"/>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F3F3F3"/>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F3F3F3"/>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F3F3F3"/>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F3F3F3"/>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F3F3F3"/>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F3F3F3"/>
                </a:solidFill>
                <a:latin typeface="Open Sans"/>
                <a:ea typeface="Open Sans"/>
                <a:cs typeface="Open Sans"/>
                <a:sym typeface="Open Sans"/>
              </a:defRPr>
            </a:lvl9pPr>
          </a:lstStyle>
          <a:p>
            <a:endParaRPr/>
          </a:p>
        </p:txBody>
      </p:sp>
      <p:sp>
        <p:nvSpPr>
          <p:cNvPr id="1215" name="Google Shape;1215;p44"/>
          <p:cNvSpPr/>
          <p:nvPr/>
        </p:nvSpPr>
        <p:spPr>
          <a:xfrm rot="5400000">
            <a:off x="10769075" y="-19436"/>
            <a:ext cx="1981206" cy="7153488"/>
          </a:xfrm>
          <a:custGeom>
            <a:avLst/>
            <a:gdLst/>
            <a:ahLst/>
            <a:cxnLst/>
            <a:rect l="l" t="t" r="r" b="b"/>
            <a:pathLst>
              <a:path w="21600" h="21600" extrusionOk="0">
                <a:moveTo>
                  <a:pt x="2215" y="0"/>
                </a:moveTo>
                <a:lnTo>
                  <a:pt x="2215" y="10236"/>
                </a:lnTo>
                <a:lnTo>
                  <a:pt x="0" y="10773"/>
                </a:lnTo>
                <a:lnTo>
                  <a:pt x="2215" y="11310"/>
                </a:lnTo>
                <a:lnTo>
                  <a:pt x="2215" y="21600"/>
                </a:lnTo>
                <a:lnTo>
                  <a:pt x="21600" y="21600"/>
                </a:lnTo>
                <a:lnTo>
                  <a:pt x="21600" y="0"/>
                </a:lnTo>
                <a:lnTo>
                  <a:pt x="2215" y="0"/>
                </a:lnTo>
                <a:close/>
              </a:path>
            </a:pathLst>
          </a:custGeom>
          <a:solidFill>
            <a:srgbClr val="FFFFFF"/>
          </a:solidFill>
          <a:ln w="9525" cap="flat" cmpd="sng">
            <a:solidFill>
              <a:srgbClr val="D2D4DB"/>
            </a:solidFill>
            <a:prstDash val="solid"/>
            <a:round/>
            <a:headEnd type="none" w="sm" len="sm"/>
            <a:tailEnd type="none" w="sm" len="sm"/>
          </a:ln>
          <a:effectLst>
            <a:outerShdw blurRad="381000" dist="104384" dir="5100000" rotWithShape="0">
              <a:srgbClr val="9396A2">
                <a:alpha val="9803"/>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216" name="Google Shape;1216;p44"/>
          <p:cNvSpPr/>
          <p:nvPr/>
        </p:nvSpPr>
        <p:spPr>
          <a:xfrm rot="5400000">
            <a:off x="18928385" y="1961641"/>
            <a:ext cx="227340" cy="177768"/>
          </a:xfrm>
          <a:custGeom>
            <a:avLst/>
            <a:gdLst/>
            <a:ahLst/>
            <a:cxnLst/>
            <a:rect l="l" t="t" r="r" b="b"/>
            <a:pathLst>
              <a:path w="21600" h="21600" extrusionOk="0">
                <a:moveTo>
                  <a:pt x="10800" y="0"/>
                </a:moveTo>
                <a:lnTo>
                  <a:pt x="21600" y="21600"/>
                </a:lnTo>
                <a:lnTo>
                  <a:pt x="0" y="21600"/>
                </a:lnTo>
                <a:close/>
              </a:path>
            </a:pathLst>
          </a:custGeom>
          <a:solidFill>
            <a:srgbClr val="CA2171"/>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rgbClr val="000000"/>
              </a:solidFill>
              <a:latin typeface="Arial"/>
              <a:ea typeface="Arial"/>
              <a:cs typeface="Arial"/>
              <a:sym typeface="Arial"/>
            </a:endParaRPr>
          </a:p>
        </p:txBody>
      </p:sp>
      <p:sp>
        <p:nvSpPr>
          <p:cNvPr id="1217" name="Google Shape;1217;p44"/>
          <p:cNvSpPr/>
          <p:nvPr/>
        </p:nvSpPr>
        <p:spPr>
          <a:xfrm>
            <a:off x="12149211" y="2037830"/>
            <a:ext cx="6804000" cy="25500"/>
          </a:xfrm>
          <a:prstGeom prst="rect">
            <a:avLst/>
          </a:prstGeom>
          <a:gradFill>
            <a:gsLst>
              <a:gs pos="0">
                <a:srgbClr val="D2D4DB"/>
              </a:gs>
              <a:gs pos="100000">
                <a:srgbClr val="CA2171"/>
              </a:gs>
            </a:gsLst>
            <a:lin ang="1682090" scaled="0"/>
          </a:gra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218" name="Google Shape;1218;p44"/>
          <p:cNvSpPr/>
          <p:nvPr/>
        </p:nvSpPr>
        <p:spPr>
          <a:xfrm>
            <a:off x="8184481" y="2037830"/>
            <a:ext cx="3198000" cy="25500"/>
          </a:xfrm>
          <a:prstGeom prst="rect">
            <a:avLst/>
          </a:prstGeom>
          <a:solidFill>
            <a:srgbClr val="D2D4DB"/>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219" name="Google Shape;1219;p44"/>
          <p:cNvSpPr txBox="1">
            <a:spLocks noGrp="1"/>
          </p:cNvSpPr>
          <p:nvPr>
            <p:ph type="subTitle" idx="3"/>
          </p:nvPr>
        </p:nvSpPr>
        <p:spPr>
          <a:xfrm>
            <a:off x="8479591" y="3030850"/>
            <a:ext cx="6534600" cy="8109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sp>
        <p:nvSpPr>
          <p:cNvPr id="1220" name="Google Shape;1220;p44"/>
          <p:cNvSpPr txBox="1">
            <a:spLocks noGrp="1"/>
          </p:cNvSpPr>
          <p:nvPr>
            <p:ph type="subTitle" idx="4"/>
          </p:nvPr>
        </p:nvSpPr>
        <p:spPr>
          <a:xfrm>
            <a:off x="8479716" y="3689350"/>
            <a:ext cx="6534600" cy="508800"/>
          </a:xfrm>
          <a:prstGeom prst="rect">
            <a:avLst/>
          </a:prstGeom>
          <a:noFill/>
          <a:ln>
            <a:noFill/>
          </a:ln>
        </p:spPr>
        <p:txBody>
          <a:bodyPr spcFirstLastPara="1" wrap="square" lIns="91425" tIns="91425" rIns="91425" bIns="91425" anchor="t" anchorCtr="0"/>
          <a:lstStyle>
            <a:lvl1pPr marR="0" lvl="0" algn="ctr" rtl="0">
              <a:lnSpc>
                <a:spcPct val="115000"/>
              </a:lnSpc>
              <a:spcBef>
                <a:spcPts val="0"/>
              </a:spcBef>
              <a:spcAft>
                <a:spcPts val="0"/>
              </a:spcAft>
              <a:buClr>
                <a:srgbClr val="000000"/>
              </a:buClr>
              <a:buSzPts val="2400"/>
              <a:buFont typeface="Arial"/>
              <a:buNone/>
              <a:defRPr sz="2400" b="0" i="0" u="none" strike="noStrike" cap="none">
                <a:solidFill>
                  <a:srgbClr val="4E515D"/>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9pPr>
          </a:lstStyle>
          <a:p>
            <a:endParaRPr/>
          </a:p>
        </p:txBody>
      </p:sp>
      <p:sp>
        <p:nvSpPr>
          <p:cNvPr id="1221" name="Google Shape;1221;p44"/>
          <p:cNvSpPr/>
          <p:nvPr/>
        </p:nvSpPr>
        <p:spPr>
          <a:xfrm>
            <a:off x="11562678" y="1834630"/>
            <a:ext cx="406500" cy="406500"/>
          </a:xfrm>
          <a:prstGeom prst="ellipse">
            <a:avLst/>
          </a:prstGeom>
          <a:solidFill>
            <a:srgbClr val="FFFFFF"/>
          </a:solidFill>
          <a:ln w="28575" cap="flat" cmpd="sng">
            <a:solidFill>
              <a:srgbClr val="9396A2"/>
            </a:solidFill>
            <a:prstDash val="solid"/>
            <a:round/>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222" name="Google Shape;1222;p44"/>
          <p:cNvSpPr/>
          <p:nvPr/>
        </p:nvSpPr>
        <p:spPr>
          <a:xfrm>
            <a:off x="11742880" y="1917279"/>
            <a:ext cx="46128" cy="234211"/>
          </a:xfrm>
          <a:custGeom>
            <a:avLst/>
            <a:gdLst/>
            <a:ahLst/>
            <a:cxnLst/>
            <a:rect l="l" t="t" r="r" b="b"/>
            <a:pathLst>
              <a:path w="19671" h="21394" extrusionOk="0">
                <a:moveTo>
                  <a:pt x="2047" y="0"/>
                </a:moveTo>
                <a:lnTo>
                  <a:pt x="4248" y="13922"/>
                </a:lnTo>
                <a:lnTo>
                  <a:pt x="15424" y="13922"/>
                </a:lnTo>
                <a:lnTo>
                  <a:pt x="17625" y="0"/>
                </a:lnTo>
                <a:lnTo>
                  <a:pt x="2047" y="0"/>
                </a:lnTo>
                <a:close/>
                <a:moveTo>
                  <a:pt x="9836" y="17185"/>
                </a:moveTo>
                <a:cubicBezTo>
                  <a:pt x="7308" y="17185"/>
                  <a:pt x="4822" y="17388"/>
                  <a:pt x="2893" y="17801"/>
                </a:cubicBezTo>
                <a:cubicBezTo>
                  <a:pt x="-964" y="18627"/>
                  <a:pt x="-964" y="19949"/>
                  <a:pt x="2893" y="20774"/>
                </a:cubicBezTo>
                <a:cubicBezTo>
                  <a:pt x="6751" y="21600"/>
                  <a:pt x="12922" y="21600"/>
                  <a:pt x="16779" y="20774"/>
                </a:cubicBezTo>
                <a:cubicBezTo>
                  <a:pt x="20636" y="19949"/>
                  <a:pt x="20636" y="18627"/>
                  <a:pt x="16779" y="17801"/>
                </a:cubicBezTo>
                <a:cubicBezTo>
                  <a:pt x="14850" y="17388"/>
                  <a:pt x="12364" y="17185"/>
                  <a:pt x="9836" y="17185"/>
                </a:cubicBezTo>
                <a:close/>
              </a:path>
            </a:pathLst>
          </a:custGeom>
          <a:solidFill>
            <a:srgbClr val="6A6D7A"/>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800"/>
              <a:buFont typeface="Arial"/>
              <a:buNone/>
            </a:pPr>
            <a:endParaRPr sz="9800" b="1" i="0" u="none" strike="noStrike" cap="none">
              <a:solidFill>
                <a:srgbClr val="000000"/>
              </a:solidFill>
              <a:latin typeface="Arial"/>
              <a:ea typeface="Arial"/>
              <a:cs typeface="Arial"/>
              <a:sym typeface="Arial"/>
            </a:endParaRPr>
          </a:p>
        </p:txBody>
      </p:sp>
      <p:sp>
        <p:nvSpPr>
          <p:cNvPr id="1223" name="Google Shape;1223;p44"/>
          <p:cNvSpPr/>
          <p:nvPr/>
        </p:nvSpPr>
        <p:spPr>
          <a:xfrm>
            <a:off x="15948947" y="4547900"/>
            <a:ext cx="7153500" cy="6682800"/>
          </a:xfrm>
          <a:prstGeom prst="rect">
            <a:avLst/>
          </a:prstGeom>
          <a:solidFill>
            <a:srgbClr val="FFFFFF"/>
          </a:solidFill>
          <a:ln w="9525" cap="flat" cmpd="sng">
            <a:solidFill>
              <a:srgbClr val="D2D4DB"/>
            </a:solidFill>
            <a:prstDash val="solid"/>
            <a:round/>
            <a:headEnd type="none" w="sm" len="sm"/>
            <a:tailEnd type="none" w="sm" len="sm"/>
          </a:ln>
          <a:effectLst>
            <a:outerShdw blurRad="328613" dist="76200" dir="5640000" algn="bl" rotWithShape="0">
              <a:srgbClr val="9396A2">
                <a:alpha val="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44"/>
          <p:cNvSpPr/>
          <p:nvPr/>
        </p:nvSpPr>
        <p:spPr>
          <a:xfrm>
            <a:off x="8189114" y="4547900"/>
            <a:ext cx="7153500" cy="6682800"/>
          </a:xfrm>
          <a:prstGeom prst="rect">
            <a:avLst/>
          </a:prstGeom>
          <a:solidFill>
            <a:srgbClr val="FFFFFF"/>
          </a:solidFill>
          <a:ln w="9525" cap="flat" cmpd="sng">
            <a:solidFill>
              <a:srgbClr val="D2D4DB"/>
            </a:solidFill>
            <a:prstDash val="solid"/>
            <a:round/>
            <a:headEnd type="none" w="sm" len="sm"/>
            <a:tailEnd type="none" w="sm" len="sm"/>
          </a:ln>
          <a:effectLst>
            <a:outerShdw blurRad="328613" dist="76200" dir="5640000" algn="bl" rotWithShape="0">
              <a:srgbClr val="9396A2">
                <a:alpha val="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44"/>
          <p:cNvSpPr txBox="1">
            <a:spLocks noGrp="1"/>
          </p:cNvSpPr>
          <p:nvPr>
            <p:ph type="subTitle" idx="5"/>
          </p:nvPr>
        </p:nvSpPr>
        <p:spPr>
          <a:xfrm>
            <a:off x="1159825" y="3522575"/>
            <a:ext cx="6138000" cy="30267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6400"/>
              <a:buFont typeface="Arial"/>
              <a:buNone/>
              <a:defRPr sz="64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1226" name="Google Shape;1226;p44"/>
          <p:cNvSpPr txBox="1">
            <a:spLocks noGrp="1"/>
          </p:cNvSpPr>
          <p:nvPr>
            <p:ph type="subTitle" idx="6"/>
          </p:nvPr>
        </p:nvSpPr>
        <p:spPr>
          <a:xfrm>
            <a:off x="1159825" y="7024700"/>
            <a:ext cx="6138000" cy="1626600"/>
          </a:xfrm>
          <a:prstGeom prst="rect">
            <a:avLst/>
          </a:prstGeom>
          <a:noFill/>
          <a:ln>
            <a:noFill/>
          </a:ln>
        </p:spPr>
        <p:txBody>
          <a:bodyPr spcFirstLastPara="1" wrap="square" lIns="0" tIns="91425" rIns="91425" bIns="91425" anchor="t" anchorCtr="0"/>
          <a:lstStyle>
            <a:lvl1pPr marR="0" lvl="0" algn="l" rtl="0">
              <a:lnSpc>
                <a:spcPct val="115000"/>
              </a:lnSpc>
              <a:spcBef>
                <a:spcPts val="0"/>
              </a:spcBef>
              <a:spcAft>
                <a:spcPts val="0"/>
              </a:spcAft>
              <a:buClr>
                <a:srgbClr val="000000"/>
              </a:buClr>
              <a:buSzPts val="4400"/>
              <a:buFont typeface="Arial"/>
              <a:buNone/>
              <a:defRPr sz="44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9pPr>
          </a:lstStyle>
          <a:p>
            <a:endParaRPr/>
          </a:p>
        </p:txBody>
      </p:sp>
      <p:cxnSp>
        <p:nvCxnSpPr>
          <p:cNvPr id="1227" name="Google Shape;1227;p44"/>
          <p:cNvCxnSpPr/>
          <p:nvPr/>
        </p:nvCxnSpPr>
        <p:spPr>
          <a:xfrm>
            <a:off x="1219200" y="2869680"/>
            <a:ext cx="773100" cy="0"/>
          </a:xfrm>
          <a:prstGeom prst="straightConnector1">
            <a:avLst/>
          </a:prstGeom>
          <a:noFill/>
          <a:ln w="38100" cap="flat" cmpd="sng">
            <a:solidFill>
              <a:srgbClr val="000000"/>
            </a:solidFill>
            <a:prstDash val="solid"/>
            <a:miter lim="400000"/>
            <a:headEnd type="none" w="sm" len="sm"/>
            <a:tailEnd type="none" w="sm" len="sm"/>
          </a:ln>
        </p:spPr>
      </p:cxnSp>
      <p:grpSp>
        <p:nvGrpSpPr>
          <p:cNvPr id="1228" name="Google Shape;1228;p44"/>
          <p:cNvGrpSpPr/>
          <p:nvPr/>
        </p:nvGrpSpPr>
        <p:grpSpPr>
          <a:xfrm>
            <a:off x="1224736" y="1180835"/>
            <a:ext cx="848196" cy="895432"/>
            <a:chOff x="8197573" y="1125872"/>
            <a:chExt cx="848196" cy="895432"/>
          </a:xfrm>
        </p:grpSpPr>
        <p:sp>
          <p:nvSpPr>
            <p:cNvPr id="1229" name="Google Shape;1229;p44"/>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44"/>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44"/>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32" name="Google Shape;1232;p44"/>
          <p:cNvSpPr txBox="1">
            <a:spLocks noGrp="1"/>
          </p:cNvSpPr>
          <p:nvPr>
            <p:ph type="subTitle" idx="7"/>
          </p:nvPr>
        </p:nvSpPr>
        <p:spPr>
          <a:xfrm>
            <a:off x="1602949" y="12978176"/>
            <a:ext cx="15935999" cy="2286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233" name="Google Shape;1233;p44"/>
          <p:cNvCxnSpPr/>
          <p:nvPr/>
        </p:nvCxnSpPr>
        <p:spPr>
          <a:xfrm flipH="1">
            <a:off x="1156550" y="13016124"/>
            <a:ext cx="137100" cy="152700"/>
          </a:xfrm>
          <a:prstGeom prst="straightConnector1">
            <a:avLst/>
          </a:prstGeom>
          <a:noFill/>
          <a:ln w="19050" cap="flat" cmpd="sng">
            <a:solidFill>
              <a:srgbClr val="4E515D"/>
            </a:solidFill>
            <a:prstDash val="solid"/>
            <a:round/>
            <a:headEnd type="none" w="sm" len="sm"/>
            <a:tailEnd type="none" w="sm" len="sm"/>
          </a:ln>
        </p:spPr>
      </p:cxnSp>
      <p:sp>
        <p:nvSpPr>
          <p:cNvPr id="1234" name="Google Shape;1234;p44"/>
          <p:cNvSpPr txBox="1">
            <a:spLocks noGrp="1"/>
          </p:cNvSpPr>
          <p:nvPr>
            <p:ph type="body" idx="8"/>
          </p:nvPr>
        </p:nvSpPr>
        <p:spPr>
          <a:xfrm>
            <a:off x="8531079" y="4937175"/>
            <a:ext cx="6336300" cy="5982000"/>
          </a:xfrm>
          <a:prstGeom prst="rect">
            <a:avLst/>
          </a:prstGeom>
          <a:noFill/>
          <a:ln>
            <a:noFill/>
          </a:ln>
        </p:spPr>
        <p:txBody>
          <a:bodyPr spcFirstLastPara="1" wrap="square" lIns="0" tIns="0" rIns="91425" bIns="91425" anchor="t" anchorCtr="0"/>
          <a:lstStyle>
            <a:lvl1pPr marL="457200" marR="0" lvl="0"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1pPr>
            <a:lvl2pPr marL="914400" marR="0" lvl="1"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2pPr>
            <a:lvl3pPr marL="1371600" marR="0" lvl="2"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3pPr>
            <a:lvl4pPr marL="1828800" marR="0" lvl="3"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4pPr>
            <a:lvl5pPr marL="2286000" marR="0" lvl="4"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5pPr>
            <a:lvl6pPr marL="2743200" marR="0" lvl="5"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6pPr>
            <a:lvl7pPr marL="3200400" marR="0" lvl="6"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7pPr>
            <a:lvl8pPr marL="3657600" marR="0" lvl="7"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8pPr>
            <a:lvl9pPr marL="4114800" marR="0" lvl="8"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9pPr>
          </a:lstStyle>
          <a:p>
            <a:endParaRPr/>
          </a:p>
        </p:txBody>
      </p:sp>
      <p:sp>
        <p:nvSpPr>
          <p:cNvPr id="1235" name="Google Shape;1235;p44"/>
          <p:cNvSpPr txBox="1">
            <a:spLocks noGrp="1"/>
          </p:cNvSpPr>
          <p:nvPr>
            <p:ph type="body" idx="9"/>
          </p:nvPr>
        </p:nvSpPr>
        <p:spPr>
          <a:xfrm>
            <a:off x="16393563" y="4937175"/>
            <a:ext cx="6336300" cy="5982000"/>
          </a:xfrm>
          <a:prstGeom prst="rect">
            <a:avLst/>
          </a:prstGeom>
          <a:noFill/>
          <a:ln>
            <a:noFill/>
          </a:ln>
        </p:spPr>
        <p:txBody>
          <a:bodyPr spcFirstLastPara="1" wrap="square" lIns="0" tIns="0" rIns="91425" bIns="91425" anchor="t" anchorCtr="0"/>
          <a:lstStyle>
            <a:lvl1pPr marL="457200" marR="0" lvl="0"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1pPr>
            <a:lvl2pPr marL="914400" marR="0" lvl="1"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2pPr>
            <a:lvl3pPr marL="1371600" marR="0" lvl="2"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3pPr>
            <a:lvl4pPr marL="1828800" marR="0" lvl="3"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4pPr>
            <a:lvl5pPr marL="2286000" marR="0" lvl="4"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5pPr>
            <a:lvl6pPr marL="2743200" marR="0" lvl="5"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6pPr>
            <a:lvl7pPr marL="3200400" marR="0" lvl="6"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7pPr>
            <a:lvl8pPr marL="3657600" marR="0" lvl="7"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8pPr>
            <a:lvl9pPr marL="4114800" marR="0" lvl="8"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9pPr>
          </a:lstStyle>
          <a:p>
            <a:endParaRPr/>
          </a:p>
        </p:txBody>
      </p:sp>
      <p:cxnSp>
        <p:nvCxnSpPr>
          <p:cNvPr id="1236" name="Google Shape;1236;p44"/>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1237" name="Google Shape;1237;p44"/>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1238" name="Google Shape;1238;p44"/>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9396A2"/>
                </a:solidFill>
                <a:latin typeface="Open Sans"/>
                <a:ea typeface="Open Sans"/>
                <a:cs typeface="Open Sans"/>
                <a:sym typeface="Open Sans"/>
              </a:rPr>
              <a:t>© 2018 HashiCorp</a:t>
            </a:r>
            <a:endParaRPr sz="1700" b="0" i="0" u="none" strike="noStrike" cap="none">
              <a:solidFill>
                <a:srgbClr val="9396A2"/>
              </a:solidFill>
              <a:latin typeface="Open Sans"/>
              <a:ea typeface="Open Sans"/>
              <a:cs typeface="Open Sans"/>
              <a:sym typeface="Open San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04 - Shift - Nomad">
  <p:cSld name="Stack Graphic_1_1_1_1_1_1_1">
    <p:spTree>
      <p:nvGrpSpPr>
        <p:cNvPr id="1" name="Shape 1239"/>
        <p:cNvGrpSpPr/>
        <p:nvPr/>
      </p:nvGrpSpPr>
      <p:grpSpPr>
        <a:xfrm>
          <a:off x="0" y="0"/>
          <a:ext cx="0" cy="0"/>
          <a:chOff x="0" y="0"/>
          <a:chExt cx="0" cy="0"/>
        </a:xfrm>
      </p:grpSpPr>
      <p:sp>
        <p:nvSpPr>
          <p:cNvPr id="1240" name="Google Shape;1240;p45"/>
          <p:cNvSpPr/>
          <p:nvPr/>
        </p:nvSpPr>
        <p:spPr>
          <a:xfrm rot="5400000">
            <a:off x="18528570" y="-15656"/>
            <a:ext cx="1981206" cy="7145928"/>
          </a:xfrm>
          <a:custGeom>
            <a:avLst/>
            <a:gdLst/>
            <a:ahLst/>
            <a:cxnLst/>
            <a:rect l="l" t="t" r="r" b="b"/>
            <a:pathLst>
              <a:path w="21600" h="21600" extrusionOk="0">
                <a:moveTo>
                  <a:pt x="2215" y="0"/>
                </a:moveTo>
                <a:lnTo>
                  <a:pt x="2215" y="10247"/>
                </a:lnTo>
                <a:lnTo>
                  <a:pt x="0" y="10784"/>
                </a:lnTo>
                <a:lnTo>
                  <a:pt x="2215" y="11322"/>
                </a:lnTo>
                <a:lnTo>
                  <a:pt x="2215" y="21600"/>
                </a:lnTo>
                <a:lnTo>
                  <a:pt x="21600" y="21600"/>
                </a:lnTo>
                <a:lnTo>
                  <a:pt x="21600" y="0"/>
                </a:lnTo>
                <a:lnTo>
                  <a:pt x="2215" y="0"/>
                </a:lnTo>
                <a:close/>
              </a:path>
            </a:pathLst>
          </a:custGeom>
          <a:gradFill>
            <a:gsLst>
              <a:gs pos="0">
                <a:srgbClr val="00BC7F"/>
              </a:gs>
              <a:gs pos="100000">
                <a:srgbClr val="05805D"/>
              </a:gs>
            </a:gsLst>
            <a:lin ang="3600008" scaled="0"/>
          </a:gradFill>
          <a:ln>
            <a:noFill/>
          </a:ln>
          <a:effectLst>
            <a:outerShdw blurRad="190500" dist="127000" dir="5400000" rotWithShape="0">
              <a:srgbClr val="1C1E24">
                <a:alpha val="10980"/>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241" name="Google Shape;1241;p45"/>
          <p:cNvSpPr/>
          <p:nvPr/>
        </p:nvSpPr>
        <p:spPr>
          <a:xfrm>
            <a:off x="19322494" y="1834630"/>
            <a:ext cx="406500" cy="406500"/>
          </a:xfrm>
          <a:prstGeom prst="ellipse">
            <a:avLst/>
          </a:prstGeom>
          <a:solidFill>
            <a:srgbClr val="00BC7F"/>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000000"/>
              </a:solidFill>
              <a:latin typeface="Arial"/>
              <a:ea typeface="Arial"/>
              <a:cs typeface="Arial"/>
              <a:sym typeface="Arial"/>
            </a:endParaRPr>
          </a:p>
        </p:txBody>
      </p:sp>
      <p:sp>
        <p:nvSpPr>
          <p:cNvPr id="1242" name="Google Shape;1242;p45"/>
          <p:cNvSpPr/>
          <p:nvPr/>
        </p:nvSpPr>
        <p:spPr>
          <a:xfrm>
            <a:off x="19427819" y="1978857"/>
            <a:ext cx="194670" cy="134892"/>
          </a:xfrm>
          <a:custGeom>
            <a:avLst/>
            <a:gdLst/>
            <a:ahLst/>
            <a:cxnLst/>
            <a:rect l="l" t="t" r="r" b="b"/>
            <a:pathLst>
              <a:path w="21600" h="21600" extrusionOk="0">
                <a:moveTo>
                  <a:pt x="0" y="13028"/>
                </a:moveTo>
                <a:lnTo>
                  <a:pt x="7083" y="21600"/>
                </a:lnTo>
                <a:lnTo>
                  <a:pt x="21600" y="0"/>
                </a:lnTo>
              </a:path>
            </a:pathLst>
          </a:cu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000000"/>
              </a:solidFill>
              <a:latin typeface="Arial"/>
              <a:ea typeface="Arial"/>
              <a:cs typeface="Arial"/>
              <a:sym typeface="Arial"/>
            </a:endParaRPr>
          </a:p>
        </p:txBody>
      </p:sp>
      <p:sp>
        <p:nvSpPr>
          <p:cNvPr id="1243" name="Google Shape;1243;p45"/>
          <p:cNvSpPr txBox="1">
            <a:spLocks noGrp="1"/>
          </p:cNvSpPr>
          <p:nvPr>
            <p:ph type="subTitle" idx="1"/>
          </p:nvPr>
        </p:nvSpPr>
        <p:spPr>
          <a:xfrm>
            <a:off x="16219905" y="3030850"/>
            <a:ext cx="6534600" cy="8109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600"/>
              <a:buFont typeface="Arial"/>
              <a:buNone/>
              <a:defRPr sz="3600" b="1"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9pPr>
          </a:lstStyle>
          <a:p>
            <a:endParaRPr/>
          </a:p>
        </p:txBody>
      </p:sp>
      <p:sp>
        <p:nvSpPr>
          <p:cNvPr id="1244" name="Google Shape;1244;p45"/>
          <p:cNvSpPr txBox="1">
            <a:spLocks noGrp="1"/>
          </p:cNvSpPr>
          <p:nvPr>
            <p:ph type="subTitle" idx="2"/>
          </p:nvPr>
        </p:nvSpPr>
        <p:spPr>
          <a:xfrm>
            <a:off x="16220030" y="3689350"/>
            <a:ext cx="6534600" cy="508800"/>
          </a:xfrm>
          <a:prstGeom prst="rect">
            <a:avLst/>
          </a:prstGeom>
          <a:noFill/>
          <a:ln>
            <a:noFill/>
          </a:ln>
        </p:spPr>
        <p:txBody>
          <a:bodyPr spcFirstLastPara="1" wrap="square" lIns="91425" tIns="91425" rIns="91425" bIns="91425" anchor="t" anchorCtr="0"/>
          <a:lstStyle>
            <a:lvl1pPr marR="0" lvl="0" algn="ctr" rtl="0">
              <a:lnSpc>
                <a:spcPct val="115000"/>
              </a:lnSpc>
              <a:spcBef>
                <a:spcPts val="0"/>
              </a:spcBef>
              <a:spcAft>
                <a:spcPts val="0"/>
              </a:spcAft>
              <a:buClr>
                <a:srgbClr val="000000"/>
              </a:buClr>
              <a:buSzPts val="2400"/>
              <a:buFont typeface="Arial"/>
              <a:buNone/>
              <a:defRPr sz="2400" b="0" i="0" u="none" strike="noStrike" cap="none">
                <a:solidFill>
                  <a:srgbClr val="FFFFFF"/>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9pPr>
          </a:lstStyle>
          <a:p>
            <a:endParaRPr/>
          </a:p>
        </p:txBody>
      </p:sp>
      <p:sp>
        <p:nvSpPr>
          <p:cNvPr id="1245" name="Google Shape;1245;p45"/>
          <p:cNvSpPr/>
          <p:nvPr/>
        </p:nvSpPr>
        <p:spPr>
          <a:xfrm rot="5400000">
            <a:off x="10769075" y="-19436"/>
            <a:ext cx="1981206" cy="7153488"/>
          </a:xfrm>
          <a:custGeom>
            <a:avLst/>
            <a:gdLst/>
            <a:ahLst/>
            <a:cxnLst/>
            <a:rect l="l" t="t" r="r" b="b"/>
            <a:pathLst>
              <a:path w="21600" h="21600" extrusionOk="0">
                <a:moveTo>
                  <a:pt x="2215" y="0"/>
                </a:moveTo>
                <a:lnTo>
                  <a:pt x="2215" y="10236"/>
                </a:lnTo>
                <a:lnTo>
                  <a:pt x="0" y="10773"/>
                </a:lnTo>
                <a:lnTo>
                  <a:pt x="2215" y="11310"/>
                </a:lnTo>
                <a:lnTo>
                  <a:pt x="2215" y="21600"/>
                </a:lnTo>
                <a:lnTo>
                  <a:pt x="21600" y="21600"/>
                </a:lnTo>
                <a:lnTo>
                  <a:pt x="21600" y="0"/>
                </a:lnTo>
                <a:lnTo>
                  <a:pt x="2215" y="0"/>
                </a:lnTo>
                <a:close/>
              </a:path>
            </a:pathLst>
          </a:custGeom>
          <a:solidFill>
            <a:srgbClr val="FFFFFF"/>
          </a:solidFill>
          <a:ln w="9525" cap="flat" cmpd="sng">
            <a:solidFill>
              <a:srgbClr val="D2D4DB"/>
            </a:solidFill>
            <a:prstDash val="solid"/>
            <a:round/>
            <a:headEnd type="none" w="sm" len="sm"/>
            <a:tailEnd type="none" w="sm" len="sm"/>
          </a:ln>
          <a:effectLst>
            <a:outerShdw blurRad="381000" dist="104384" dir="5100000" rotWithShape="0">
              <a:srgbClr val="9396A2">
                <a:alpha val="9803"/>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246" name="Google Shape;1246;p45"/>
          <p:cNvSpPr/>
          <p:nvPr/>
        </p:nvSpPr>
        <p:spPr>
          <a:xfrm rot="5400000">
            <a:off x="18928385" y="1961641"/>
            <a:ext cx="227340" cy="177768"/>
          </a:xfrm>
          <a:custGeom>
            <a:avLst/>
            <a:gdLst/>
            <a:ahLst/>
            <a:cxnLst/>
            <a:rect l="l" t="t" r="r" b="b"/>
            <a:pathLst>
              <a:path w="21600" h="21600" extrusionOk="0">
                <a:moveTo>
                  <a:pt x="10800" y="0"/>
                </a:moveTo>
                <a:lnTo>
                  <a:pt x="21600" y="21600"/>
                </a:lnTo>
                <a:lnTo>
                  <a:pt x="0" y="21600"/>
                </a:lnTo>
                <a:close/>
              </a:path>
            </a:pathLst>
          </a:custGeom>
          <a:solidFill>
            <a:srgbClr val="00BC7F"/>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rgbClr val="000000"/>
              </a:solidFill>
              <a:latin typeface="Arial"/>
              <a:ea typeface="Arial"/>
              <a:cs typeface="Arial"/>
              <a:sym typeface="Arial"/>
            </a:endParaRPr>
          </a:p>
        </p:txBody>
      </p:sp>
      <p:sp>
        <p:nvSpPr>
          <p:cNvPr id="1247" name="Google Shape;1247;p45"/>
          <p:cNvSpPr/>
          <p:nvPr/>
        </p:nvSpPr>
        <p:spPr>
          <a:xfrm>
            <a:off x="12149211" y="2037830"/>
            <a:ext cx="6804000" cy="25500"/>
          </a:xfrm>
          <a:prstGeom prst="rect">
            <a:avLst/>
          </a:prstGeom>
          <a:gradFill>
            <a:gsLst>
              <a:gs pos="0">
                <a:srgbClr val="D2D4DB"/>
              </a:gs>
              <a:gs pos="100000">
                <a:srgbClr val="00BC7F"/>
              </a:gs>
            </a:gsLst>
            <a:lin ang="1682090" scaled="0"/>
          </a:gra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248" name="Google Shape;1248;p45"/>
          <p:cNvSpPr/>
          <p:nvPr/>
        </p:nvSpPr>
        <p:spPr>
          <a:xfrm>
            <a:off x="8184481" y="2037830"/>
            <a:ext cx="3198000" cy="25500"/>
          </a:xfrm>
          <a:prstGeom prst="rect">
            <a:avLst/>
          </a:prstGeom>
          <a:solidFill>
            <a:srgbClr val="D2D4DB"/>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249" name="Google Shape;1249;p45"/>
          <p:cNvSpPr txBox="1">
            <a:spLocks noGrp="1"/>
          </p:cNvSpPr>
          <p:nvPr>
            <p:ph type="subTitle" idx="3"/>
          </p:nvPr>
        </p:nvSpPr>
        <p:spPr>
          <a:xfrm>
            <a:off x="8479591" y="3030850"/>
            <a:ext cx="6534600" cy="8109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sp>
        <p:nvSpPr>
          <p:cNvPr id="1250" name="Google Shape;1250;p45"/>
          <p:cNvSpPr txBox="1">
            <a:spLocks noGrp="1"/>
          </p:cNvSpPr>
          <p:nvPr>
            <p:ph type="subTitle" idx="4"/>
          </p:nvPr>
        </p:nvSpPr>
        <p:spPr>
          <a:xfrm>
            <a:off x="8479716" y="3689350"/>
            <a:ext cx="6534600" cy="508800"/>
          </a:xfrm>
          <a:prstGeom prst="rect">
            <a:avLst/>
          </a:prstGeom>
          <a:noFill/>
          <a:ln>
            <a:noFill/>
          </a:ln>
        </p:spPr>
        <p:txBody>
          <a:bodyPr spcFirstLastPara="1" wrap="square" lIns="91425" tIns="91425" rIns="91425" bIns="91425" anchor="t" anchorCtr="0"/>
          <a:lstStyle>
            <a:lvl1pPr marR="0" lvl="0" algn="ctr" rtl="0">
              <a:lnSpc>
                <a:spcPct val="115000"/>
              </a:lnSpc>
              <a:spcBef>
                <a:spcPts val="0"/>
              </a:spcBef>
              <a:spcAft>
                <a:spcPts val="0"/>
              </a:spcAft>
              <a:buClr>
                <a:srgbClr val="000000"/>
              </a:buClr>
              <a:buSzPts val="2400"/>
              <a:buFont typeface="Arial"/>
              <a:buNone/>
              <a:defRPr sz="2400" b="0" i="0" u="none" strike="noStrike" cap="none">
                <a:solidFill>
                  <a:srgbClr val="4E515D"/>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9pPr>
          </a:lstStyle>
          <a:p>
            <a:endParaRPr/>
          </a:p>
        </p:txBody>
      </p:sp>
      <p:sp>
        <p:nvSpPr>
          <p:cNvPr id="1251" name="Google Shape;1251;p45"/>
          <p:cNvSpPr/>
          <p:nvPr/>
        </p:nvSpPr>
        <p:spPr>
          <a:xfrm>
            <a:off x="11562678" y="1834630"/>
            <a:ext cx="406500" cy="406500"/>
          </a:xfrm>
          <a:prstGeom prst="ellipse">
            <a:avLst/>
          </a:prstGeom>
          <a:solidFill>
            <a:srgbClr val="FFFFFF"/>
          </a:solidFill>
          <a:ln w="28575" cap="flat" cmpd="sng">
            <a:solidFill>
              <a:srgbClr val="9396A2"/>
            </a:solidFill>
            <a:prstDash val="solid"/>
            <a:round/>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252" name="Google Shape;1252;p45"/>
          <p:cNvSpPr/>
          <p:nvPr/>
        </p:nvSpPr>
        <p:spPr>
          <a:xfrm>
            <a:off x="11742880" y="1917279"/>
            <a:ext cx="46128" cy="234211"/>
          </a:xfrm>
          <a:custGeom>
            <a:avLst/>
            <a:gdLst/>
            <a:ahLst/>
            <a:cxnLst/>
            <a:rect l="l" t="t" r="r" b="b"/>
            <a:pathLst>
              <a:path w="19671" h="21394" extrusionOk="0">
                <a:moveTo>
                  <a:pt x="2047" y="0"/>
                </a:moveTo>
                <a:lnTo>
                  <a:pt x="4248" y="13922"/>
                </a:lnTo>
                <a:lnTo>
                  <a:pt x="15424" y="13922"/>
                </a:lnTo>
                <a:lnTo>
                  <a:pt x="17625" y="0"/>
                </a:lnTo>
                <a:lnTo>
                  <a:pt x="2047" y="0"/>
                </a:lnTo>
                <a:close/>
                <a:moveTo>
                  <a:pt x="9836" y="17185"/>
                </a:moveTo>
                <a:cubicBezTo>
                  <a:pt x="7308" y="17185"/>
                  <a:pt x="4822" y="17388"/>
                  <a:pt x="2893" y="17801"/>
                </a:cubicBezTo>
                <a:cubicBezTo>
                  <a:pt x="-964" y="18627"/>
                  <a:pt x="-964" y="19949"/>
                  <a:pt x="2893" y="20774"/>
                </a:cubicBezTo>
                <a:cubicBezTo>
                  <a:pt x="6751" y="21600"/>
                  <a:pt x="12922" y="21600"/>
                  <a:pt x="16779" y="20774"/>
                </a:cubicBezTo>
                <a:cubicBezTo>
                  <a:pt x="20636" y="19949"/>
                  <a:pt x="20636" y="18627"/>
                  <a:pt x="16779" y="17801"/>
                </a:cubicBezTo>
                <a:cubicBezTo>
                  <a:pt x="14850" y="17388"/>
                  <a:pt x="12364" y="17185"/>
                  <a:pt x="9836" y="17185"/>
                </a:cubicBezTo>
                <a:close/>
              </a:path>
            </a:pathLst>
          </a:custGeom>
          <a:solidFill>
            <a:srgbClr val="6A6D7A"/>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800"/>
              <a:buFont typeface="Arial"/>
              <a:buNone/>
            </a:pPr>
            <a:endParaRPr sz="9800" b="1" i="0" u="none" strike="noStrike" cap="none">
              <a:solidFill>
                <a:srgbClr val="000000"/>
              </a:solidFill>
              <a:latin typeface="Arial"/>
              <a:ea typeface="Arial"/>
              <a:cs typeface="Arial"/>
              <a:sym typeface="Arial"/>
            </a:endParaRPr>
          </a:p>
        </p:txBody>
      </p:sp>
      <p:sp>
        <p:nvSpPr>
          <p:cNvPr id="1253" name="Google Shape;1253;p45"/>
          <p:cNvSpPr txBox="1">
            <a:spLocks noGrp="1"/>
          </p:cNvSpPr>
          <p:nvPr>
            <p:ph type="subTitle" idx="5"/>
          </p:nvPr>
        </p:nvSpPr>
        <p:spPr>
          <a:xfrm>
            <a:off x="1159825" y="3522575"/>
            <a:ext cx="6138000" cy="30267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6400"/>
              <a:buFont typeface="Arial"/>
              <a:buNone/>
              <a:defRPr sz="64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1254" name="Google Shape;1254;p45"/>
          <p:cNvSpPr txBox="1">
            <a:spLocks noGrp="1"/>
          </p:cNvSpPr>
          <p:nvPr>
            <p:ph type="subTitle" idx="6"/>
          </p:nvPr>
        </p:nvSpPr>
        <p:spPr>
          <a:xfrm>
            <a:off x="1159825" y="7024700"/>
            <a:ext cx="6138000" cy="1626600"/>
          </a:xfrm>
          <a:prstGeom prst="rect">
            <a:avLst/>
          </a:prstGeom>
          <a:noFill/>
          <a:ln>
            <a:noFill/>
          </a:ln>
        </p:spPr>
        <p:txBody>
          <a:bodyPr spcFirstLastPara="1" wrap="square" lIns="0" tIns="91425" rIns="91425" bIns="91425" anchor="t" anchorCtr="0"/>
          <a:lstStyle>
            <a:lvl1pPr marR="0" lvl="0" algn="l" rtl="0">
              <a:lnSpc>
                <a:spcPct val="115000"/>
              </a:lnSpc>
              <a:spcBef>
                <a:spcPts val="0"/>
              </a:spcBef>
              <a:spcAft>
                <a:spcPts val="0"/>
              </a:spcAft>
              <a:buClr>
                <a:srgbClr val="000000"/>
              </a:buClr>
              <a:buSzPts val="4400"/>
              <a:buFont typeface="Arial"/>
              <a:buNone/>
              <a:defRPr sz="44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9pPr>
          </a:lstStyle>
          <a:p>
            <a:endParaRPr/>
          </a:p>
        </p:txBody>
      </p:sp>
      <p:cxnSp>
        <p:nvCxnSpPr>
          <p:cNvPr id="1255" name="Google Shape;1255;p45"/>
          <p:cNvCxnSpPr/>
          <p:nvPr/>
        </p:nvCxnSpPr>
        <p:spPr>
          <a:xfrm>
            <a:off x="1219200" y="2869680"/>
            <a:ext cx="773100" cy="0"/>
          </a:xfrm>
          <a:prstGeom prst="straightConnector1">
            <a:avLst/>
          </a:prstGeom>
          <a:noFill/>
          <a:ln w="38100" cap="flat" cmpd="sng">
            <a:solidFill>
              <a:srgbClr val="000000"/>
            </a:solidFill>
            <a:prstDash val="solid"/>
            <a:miter lim="400000"/>
            <a:headEnd type="none" w="sm" len="sm"/>
            <a:tailEnd type="none" w="sm" len="sm"/>
          </a:ln>
        </p:spPr>
      </p:cxnSp>
      <p:grpSp>
        <p:nvGrpSpPr>
          <p:cNvPr id="1256" name="Google Shape;1256;p45"/>
          <p:cNvGrpSpPr/>
          <p:nvPr/>
        </p:nvGrpSpPr>
        <p:grpSpPr>
          <a:xfrm>
            <a:off x="1224736" y="1180835"/>
            <a:ext cx="848196" cy="895432"/>
            <a:chOff x="8197573" y="1125872"/>
            <a:chExt cx="848196" cy="895432"/>
          </a:xfrm>
        </p:grpSpPr>
        <p:sp>
          <p:nvSpPr>
            <p:cNvPr id="1257" name="Google Shape;1257;p45"/>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45"/>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45"/>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60" name="Google Shape;1260;p45"/>
          <p:cNvSpPr txBox="1">
            <a:spLocks noGrp="1"/>
          </p:cNvSpPr>
          <p:nvPr>
            <p:ph type="subTitle" idx="7"/>
          </p:nvPr>
        </p:nvSpPr>
        <p:spPr>
          <a:xfrm>
            <a:off x="1602949" y="12978176"/>
            <a:ext cx="15935999" cy="2286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261" name="Google Shape;1261;p45"/>
          <p:cNvCxnSpPr/>
          <p:nvPr/>
        </p:nvCxnSpPr>
        <p:spPr>
          <a:xfrm flipH="1">
            <a:off x="1156550" y="13016124"/>
            <a:ext cx="137100" cy="152700"/>
          </a:xfrm>
          <a:prstGeom prst="straightConnector1">
            <a:avLst/>
          </a:prstGeom>
          <a:noFill/>
          <a:ln w="19050" cap="flat" cmpd="sng">
            <a:solidFill>
              <a:srgbClr val="4E515D"/>
            </a:solidFill>
            <a:prstDash val="solid"/>
            <a:round/>
            <a:headEnd type="none" w="sm" len="sm"/>
            <a:tailEnd type="none" w="sm" len="sm"/>
          </a:ln>
        </p:spPr>
      </p:cxnSp>
      <p:cxnSp>
        <p:nvCxnSpPr>
          <p:cNvPr id="1262" name="Google Shape;1262;p45"/>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1263" name="Google Shape;1263;p45"/>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1264" name="Google Shape;1264;p45"/>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9396A2"/>
                </a:solidFill>
                <a:latin typeface="Open Sans"/>
                <a:ea typeface="Open Sans"/>
                <a:cs typeface="Open Sans"/>
                <a:sym typeface="Open Sans"/>
              </a:rPr>
              <a:t>© 2018 HashiCorp</a:t>
            </a:r>
            <a:endParaRPr sz="1700" b="0" i="0" u="none" strike="noStrike" cap="none">
              <a:solidFill>
                <a:srgbClr val="9396A2"/>
              </a:solidFill>
              <a:latin typeface="Open Sans"/>
              <a:ea typeface="Open Sans"/>
              <a:cs typeface="Open Sans"/>
              <a:sym typeface="Open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04 - Shift - Nomad with Boxes">
  <p:cSld name="Stack Graphic_1_1_1_1_1_1_1_3">
    <p:spTree>
      <p:nvGrpSpPr>
        <p:cNvPr id="1" name="Shape 1265"/>
        <p:cNvGrpSpPr/>
        <p:nvPr/>
      </p:nvGrpSpPr>
      <p:grpSpPr>
        <a:xfrm>
          <a:off x="0" y="0"/>
          <a:ext cx="0" cy="0"/>
          <a:chOff x="0" y="0"/>
          <a:chExt cx="0" cy="0"/>
        </a:xfrm>
      </p:grpSpPr>
      <p:sp>
        <p:nvSpPr>
          <p:cNvPr id="1266" name="Google Shape;1266;p46"/>
          <p:cNvSpPr/>
          <p:nvPr/>
        </p:nvSpPr>
        <p:spPr>
          <a:xfrm rot="5400000">
            <a:off x="18528570" y="-15656"/>
            <a:ext cx="1981206" cy="7145928"/>
          </a:xfrm>
          <a:custGeom>
            <a:avLst/>
            <a:gdLst/>
            <a:ahLst/>
            <a:cxnLst/>
            <a:rect l="l" t="t" r="r" b="b"/>
            <a:pathLst>
              <a:path w="21600" h="21600" extrusionOk="0">
                <a:moveTo>
                  <a:pt x="2215" y="0"/>
                </a:moveTo>
                <a:lnTo>
                  <a:pt x="2215" y="10247"/>
                </a:lnTo>
                <a:lnTo>
                  <a:pt x="0" y="10784"/>
                </a:lnTo>
                <a:lnTo>
                  <a:pt x="2215" y="11322"/>
                </a:lnTo>
                <a:lnTo>
                  <a:pt x="2215" y="21600"/>
                </a:lnTo>
                <a:lnTo>
                  <a:pt x="21600" y="21600"/>
                </a:lnTo>
                <a:lnTo>
                  <a:pt x="21600" y="0"/>
                </a:lnTo>
                <a:lnTo>
                  <a:pt x="2215" y="0"/>
                </a:lnTo>
                <a:close/>
              </a:path>
            </a:pathLst>
          </a:custGeom>
          <a:gradFill>
            <a:gsLst>
              <a:gs pos="0">
                <a:srgbClr val="00BC7F"/>
              </a:gs>
              <a:gs pos="100000">
                <a:srgbClr val="05805D"/>
              </a:gs>
            </a:gsLst>
            <a:lin ang="3600008" scaled="0"/>
          </a:gradFill>
          <a:ln>
            <a:noFill/>
          </a:ln>
          <a:effectLst>
            <a:outerShdw blurRad="190500" dist="127000" dir="5400000" rotWithShape="0">
              <a:srgbClr val="1C1E24">
                <a:alpha val="10980"/>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267" name="Google Shape;1267;p46"/>
          <p:cNvSpPr/>
          <p:nvPr/>
        </p:nvSpPr>
        <p:spPr>
          <a:xfrm>
            <a:off x="19322494" y="1834630"/>
            <a:ext cx="406500" cy="406500"/>
          </a:xfrm>
          <a:prstGeom prst="ellipse">
            <a:avLst/>
          </a:prstGeom>
          <a:solidFill>
            <a:srgbClr val="00BC7F"/>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000000"/>
              </a:solidFill>
              <a:latin typeface="Arial"/>
              <a:ea typeface="Arial"/>
              <a:cs typeface="Arial"/>
              <a:sym typeface="Arial"/>
            </a:endParaRPr>
          </a:p>
        </p:txBody>
      </p:sp>
      <p:sp>
        <p:nvSpPr>
          <p:cNvPr id="1268" name="Google Shape;1268;p46"/>
          <p:cNvSpPr/>
          <p:nvPr/>
        </p:nvSpPr>
        <p:spPr>
          <a:xfrm>
            <a:off x="19427819" y="1978857"/>
            <a:ext cx="194670" cy="134892"/>
          </a:xfrm>
          <a:custGeom>
            <a:avLst/>
            <a:gdLst/>
            <a:ahLst/>
            <a:cxnLst/>
            <a:rect l="l" t="t" r="r" b="b"/>
            <a:pathLst>
              <a:path w="21600" h="21600" extrusionOk="0">
                <a:moveTo>
                  <a:pt x="0" y="13028"/>
                </a:moveTo>
                <a:lnTo>
                  <a:pt x="7083" y="21600"/>
                </a:lnTo>
                <a:lnTo>
                  <a:pt x="21600" y="0"/>
                </a:lnTo>
              </a:path>
            </a:pathLst>
          </a:cu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000000"/>
              </a:solidFill>
              <a:latin typeface="Arial"/>
              <a:ea typeface="Arial"/>
              <a:cs typeface="Arial"/>
              <a:sym typeface="Arial"/>
            </a:endParaRPr>
          </a:p>
        </p:txBody>
      </p:sp>
      <p:sp>
        <p:nvSpPr>
          <p:cNvPr id="1269" name="Google Shape;1269;p46"/>
          <p:cNvSpPr txBox="1">
            <a:spLocks noGrp="1"/>
          </p:cNvSpPr>
          <p:nvPr>
            <p:ph type="subTitle" idx="1"/>
          </p:nvPr>
        </p:nvSpPr>
        <p:spPr>
          <a:xfrm>
            <a:off x="16219905" y="3030850"/>
            <a:ext cx="6534600" cy="8109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600"/>
              <a:buFont typeface="Arial"/>
              <a:buNone/>
              <a:defRPr sz="3600" b="1"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9pPr>
          </a:lstStyle>
          <a:p>
            <a:endParaRPr/>
          </a:p>
        </p:txBody>
      </p:sp>
      <p:sp>
        <p:nvSpPr>
          <p:cNvPr id="1270" name="Google Shape;1270;p46"/>
          <p:cNvSpPr txBox="1">
            <a:spLocks noGrp="1"/>
          </p:cNvSpPr>
          <p:nvPr>
            <p:ph type="subTitle" idx="2"/>
          </p:nvPr>
        </p:nvSpPr>
        <p:spPr>
          <a:xfrm>
            <a:off x="16220030" y="3689350"/>
            <a:ext cx="6534600" cy="508800"/>
          </a:xfrm>
          <a:prstGeom prst="rect">
            <a:avLst/>
          </a:prstGeom>
          <a:noFill/>
          <a:ln>
            <a:noFill/>
          </a:ln>
        </p:spPr>
        <p:txBody>
          <a:bodyPr spcFirstLastPara="1" wrap="square" lIns="91425" tIns="91425" rIns="91425" bIns="91425" anchor="t" anchorCtr="0"/>
          <a:lstStyle>
            <a:lvl1pPr marR="0" lvl="0" algn="ctr" rtl="0">
              <a:lnSpc>
                <a:spcPct val="115000"/>
              </a:lnSpc>
              <a:spcBef>
                <a:spcPts val="0"/>
              </a:spcBef>
              <a:spcAft>
                <a:spcPts val="0"/>
              </a:spcAft>
              <a:buClr>
                <a:srgbClr val="000000"/>
              </a:buClr>
              <a:buSzPts val="2400"/>
              <a:buFont typeface="Arial"/>
              <a:buNone/>
              <a:defRPr sz="2400" b="0" i="0" u="none" strike="noStrike" cap="none">
                <a:solidFill>
                  <a:srgbClr val="FFFFFF"/>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9pPr>
          </a:lstStyle>
          <a:p>
            <a:endParaRPr/>
          </a:p>
        </p:txBody>
      </p:sp>
      <p:sp>
        <p:nvSpPr>
          <p:cNvPr id="1271" name="Google Shape;1271;p46"/>
          <p:cNvSpPr/>
          <p:nvPr/>
        </p:nvSpPr>
        <p:spPr>
          <a:xfrm rot="5400000">
            <a:off x="10769075" y="-19436"/>
            <a:ext cx="1981206" cy="7153488"/>
          </a:xfrm>
          <a:custGeom>
            <a:avLst/>
            <a:gdLst/>
            <a:ahLst/>
            <a:cxnLst/>
            <a:rect l="l" t="t" r="r" b="b"/>
            <a:pathLst>
              <a:path w="21600" h="21600" extrusionOk="0">
                <a:moveTo>
                  <a:pt x="2215" y="0"/>
                </a:moveTo>
                <a:lnTo>
                  <a:pt x="2215" y="10236"/>
                </a:lnTo>
                <a:lnTo>
                  <a:pt x="0" y="10773"/>
                </a:lnTo>
                <a:lnTo>
                  <a:pt x="2215" y="11310"/>
                </a:lnTo>
                <a:lnTo>
                  <a:pt x="2215" y="21600"/>
                </a:lnTo>
                <a:lnTo>
                  <a:pt x="21600" y="21600"/>
                </a:lnTo>
                <a:lnTo>
                  <a:pt x="21600" y="0"/>
                </a:lnTo>
                <a:lnTo>
                  <a:pt x="2215" y="0"/>
                </a:lnTo>
                <a:close/>
              </a:path>
            </a:pathLst>
          </a:custGeom>
          <a:solidFill>
            <a:srgbClr val="FFFFFF"/>
          </a:solidFill>
          <a:ln w="9525" cap="flat" cmpd="sng">
            <a:solidFill>
              <a:srgbClr val="D2D4DB"/>
            </a:solidFill>
            <a:prstDash val="solid"/>
            <a:round/>
            <a:headEnd type="none" w="sm" len="sm"/>
            <a:tailEnd type="none" w="sm" len="sm"/>
          </a:ln>
          <a:effectLst>
            <a:outerShdw blurRad="381000" dist="104384" dir="5100000" rotWithShape="0">
              <a:srgbClr val="9396A2">
                <a:alpha val="9803"/>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272" name="Google Shape;1272;p46"/>
          <p:cNvSpPr/>
          <p:nvPr/>
        </p:nvSpPr>
        <p:spPr>
          <a:xfrm rot="5400000">
            <a:off x="18928385" y="1961641"/>
            <a:ext cx="227340" cy="177768"/>
          </a:xfrm>
          <a:custGeom>
            <a:avLst/>
            <a:gdLst/>
            <a:ahLst/>
            <a:cxnLst/>
            <a:rect l="l" t="t" r="r" b="b"/>
            <a:pathLst>
              <a:path w="21600" h="21600" extrusionOk="0">
                <a:moveTo>
                  <a:pt x="10800" y="0"/>
                </a:moveTo>
                <a:lnTo>
                  <a:pt x="21600" y="21600"/>
                </a:lnTo>
                <a:lnTo>
                  <a:pt x="0" y="21600"/>
                </a:lnTo>
                <a:close/>
              </a:path>
            </a:pathLst>
          </a:custGeom>
          <a:solidFill>
            <a:srgbClr val="00BC7F"/>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rgbClr val="000000"/>
              </a:solidFill>
              <a:latin typeface="Arial"/>
              <a:ea typeface="Arial"/>
              <a:cs typeface="Arial"/>
              <a:sym typeface="Arial"/>
            </a:endParaRPr>
          </a:p>
        </p:txBody>
      </p:sp>
      <p:sp>
        <p:nvSpPr>
          <p:cNvPr id="1273" name="Google Shape;1273;p46"/>
          <p:cNvSpPr/>
          <p:nvPr/>
        </p:nvSpPr>
        <p:spPr>
          <a:xfrm>
            <a:off x="12149211" y="2037830"/>
            <a:ext cx="6804000" cy="25500"/>
          </a:xfrm>
          <a:prstGeom prst="rect">
            <a:avLst/>
          </a:prstGeom>
          <a:gradFill>
            <a:gsLst>
              <a:gs pos="0">
                <a:srgbClr val="D2D4DB"/>
              </a:gs>
              <a:gs pos="100000">
                <a:srgbClr val="00BC7F"/>
              </a:gs>
            </a:gsLst>
            <a:lin ang="1682090" scaled="0"/>
          </a:gra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274" name="Google Shape;1274;p46"/>
          <p:cNvSpPr/>
          <p:nvPr/>
        </p:nvSpPr>
        <p:spPr>
          <a:xfrm>
            <a:off x="8184481" y="2037830"/>
            <a:ext cx="3198000" cy="25500"/>
          </a:xfrm>
          <a:prstGeom prst="rect">
            <a:avLst/>
          </a:prstGeom>
          <a:solidFill>
            <a:srgbClr val="D2D4DB"/>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275" name="Google Shape;1275;p46"/>
          <p:cNvSpPr txBox="1">
            <a:spLocks noGrp="1"/>
          </p:cNvSpPr>
          <p:nvPr>
            <p:ph type="subTitle" idx="3"/>
          </p:nvPr>
        </p:nvSpPr>
        <p:spPr>
          <a:xfrm>
            <a:off x="8479591" y="3030850"/>
            <a:ext cx="6534600" cy="8109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sp>
        <p:nvSpPr>
          <p:cNvPr id="1276" name="Google Shape;1276;p46"/>
          <p:cNvSpPr txBox="1">
            <a:spLocks noGrp="1"/>
          </p:cNvSpPr>
          <p:nvPr>
            <p:ph type="subTitle" idx="4"/>
          </p:nvPr>
        </p:nvSpPr>
        <p:spPr>
          <a:xfrm>
            <a:off x="8479716" y="3689350"/>
            <a:ext cx="6534600" cy="508800"/>
          </a:xfrm>
          <a:prstGeom prst="rect">
            <a:avLst/>
          </a:prstGeom>
          <a:noFill/>
          <a:ln>
            <a:noFill/>
          </a:ln>
        </p:spPr>
        <p:txBody>
          <a:bodyPr spcFirstLastPara="1" wrap="square" lIns="91425" tIns="91425" rIns="91425" bIns="91425" anchor="t" anchorCtr="0"/>
          <a:lstStyle>
            <a:lvl1pPr marR="0" lvl="0" algn="ctr" rtl="0">
              <a:lnSpc>
                <a:spcPct val="115000"/>
              </a:lnSpc>
              <a:spcBef>
                <a:spcPts val="0"/>
              </a:spcBef>
              <a:spcAft>
                <a:spcPts val="0"/>
              </a:spcAft>
              <a:buClr>
                <a:srgbClr val="000000"/>
              </a:buClr>
              <a:buSzPts val="2400"/>
              <a:buFont typeface="Arial"/>
              <a:buNone/>
              <a:defRPr sz="2400" b="0" i="0" u="none" strike="noStrike" cap="none">
                <a:solidFill>
                  <a:srgbClr val="4E515D"/>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9pPr>
          </a:lstStyle>
          <a:p>
            <a:endParaRPr/>
          </a:p>
        </p:txBody>
      </p:sp>
      <p:sp>
        <p:nvSpPr>
          <p:cNvPr id="1277" name="Google Shape;1277;p46"/>
          <p:cNvSpPr/>
          <p:nvPr/>
        </p:nvSpPr>
        <p:spPr>
          <a:xfrm>
            <a:off x="11562678" y="1834630"/>
            <a:ext cx="406500" cy="406500"/>
          </a:xfrm>
          <a:prstGeom prst="ellipse">
            <a:avLst/>
          </a:prstGeom>
          <a:solidFill>
            <a:srgbClr val="FFFFFF"/>
          </a:solidFill>
          <a:ln w="28575" cap="flat" cmpd="sng">
            <a:solidFill>
              <a:srgbClr val="9396A2"/>
            </a:solidFill>
            <a:prstDash val="solid"/>
            <a:round/>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278" name="Google Shape;1278;p46"/>
          <p:cNvSpPr/>
          <p:nvPr/>
        </p:nvSpPr>
        <p:spPr>
          <a:xfrm>
            <a:off x="11742880" y="1917279"/>
            <a:ext cx="46128" cy="234211"/>
          </a:xfrm>
          <a:custGeom>
            <a:avLst/>
            <a:gdLst/>
            <a:ahLst/>
            <a:cxnLst/>
            <a:rect l="l" t="t" r="r" b="b"/>
            <a:pathLst>
              <a:path w="19671" h="21394" extrusionOk="0">
                <a:moveTo>
                  <a:pt x="2047" y="0"/>
                </a:moveTo>
                <a:lnTo>
                  <a:pt x="4248" y="13922"/>
                </a:lnTo>
                <a:lnTo>
                  <a:pt x="15424" y="13922"/>
                </a:lnTo>
                <a:lnTo>
                  <a:pt x="17625" y="0"/>
                </a:lnTo>
                <a:lnTo>
                  <a:pt x="2047" y="0"/>
                </a:lnTo>
                <a:close/>
                <a:moveTo>
                  <a:pt x="9836" y="17185"/>
                </a:moveTo>
                <a:cubicBezTo>
                  <a:pt x="7308" y="17185"/>
                  <a:pt x="4822" y="17388"/>
                  <a:pt x="2893" y="17801"/>
                </a:cubicBezTo>
                <a:cubicBezTo>
                  <a:pt x="-964" y="18627"/>
                  <a:pt x="-964" y="19949"/>
                  <a:pt x="2893" y="20774"/>
                </a:cubicBezTo>
                <a:cubicBezTo>
                  <a:pt x="6751" y="21600"/>
                  <a:pt x="12922" y="21600"/>
                  <a:pt x="16779" y="20774"/>
                </a:cubicBezTo>
                <a:cubicBezTo>
                  <a:pt x="20636" y="19949"/>
                  <a:pt x="20636" y="18627"/>
                  <a:pt x="16779" y="17801"/>
                </a:cubicBezTo>
                <a:cubicBezTo>
                  <a:pt x="14850" y="17388"/>
                  <a:pt x="12364" y="17185"/>
                  <a:pt x="9836" y="17185"/>
                </a:cubicBezTo>
                <a:close/>
              </a:path>
            </a:pathLst>
          </a:custGeom>
          <a:solidFill>
            <a:srgbClr val="6A6D7A"/>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800"/>
              <a:buFont typeface="Arial"/>
              <a:buNone/>
            </a:pPr>
            <a:endParaRPr sz="9800" b="1" i="0" u="none" strike="noStrike" cap="none">
              <a:solidFill>
                <a:srgbClr val="000000"/>
              </a:solidFill>
              <a:latin typeface="Arial"/>
              <a:ea typeface="Arial"/>
              <a:cs typeface="Arial"/>
              <a:sym typeface="Arial"/>
            </a:endParaRPr>
          </a:p>
        </p:txBody>
      </p:sp>
      <p:sp>
        <p:nvSpPr>
          <p:cNvPr id="1279" name="Google Shape;1279;p46"/>
          <p:cNvSpPr/>
          <p:nvPr/>
        </p:nvSpPr>
        <p:spPr>
          <a:xfrm>
            <a:off x="8189114" y="4547900"/>
            <a:ext cx="7153500" cy="6682800"/>
          </a:xfrm>
          <a:prstGeom prst="rect">
            <a:avLst/>
          </a:prstGeom>
          <a:solidFill>
            <a:srgbClr val="FFFFFF"/>
          </a:solidFill>
          <a:ln w="9525" cap="flat" cmpd="sng">
            <a:solidFill>
              <a:srgbClr val="D2D4DB"/>
            </a:solidFill>
            <a:prstDash val="solid"/>
            <a:round/>
            <a:headEnd type="none" w="sm" len="sm"/>
            <a:tailEnd type="none" w="sm" len="sm"/>
          </a:ln>
          <a:effectLst>
            <a:outerShdw blurRad="328613" dist="76200" dir="5640000" algn="bl" rotWithShape="0">
              <a:srgbClr val="D2D4DB">
                <a:alpha val="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46"/>
          <p:cNvSpPr/>
          <p:nvPr/>
        </p:nvSpPr>
        <p:spPr>
          <a:xfrm>
            <a:off x="15948947" y="4547900"/>
            <a:ext cx="7153500" cy="6682800"/>
          </a:xfrm>
          <a:prstGeom prst="rect">
            <a:avLst/>
          </a:prstGeom>
          <a:solidFill>
            <a:srgbClr val="FFFFFF"/>
          </a:solidFill>
          <a:ln w="9525" cap="flat" cmpd="sng">
            <a:solidFill>
              <a:srgbClr val="D2D4DB"/>
            </a:solidFill>
            <a:prstDash val="solid"/>
            <a:round/>
            <a:headEnd type="none" w="sm" len="sm"/>
            <a:tailEnd type="none" w="sm" len="sm"/>
          </a:ln>
          <a:effectLst>
            <a:outerShdw blurRad="328613" dist="76200" dir="5640000" algn="bl" rotWithShape="0">
              <a:srgbClr val="D2D4DB">
                <a:alpha val="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46"/>
          <p:cNvSpPr txBox="1">
            <a:spLocks noGrp="1"/>
          </p:cNvSpPr>
          <p:nvPr>
            <p:ph type="subTitle" idx="5"/>
          </p:nvPr>
        </p:nvSpPr>
        <p:spPr>
          <a:xfrm>
            <a:off x="1159825" y="3522575"/>
            <a:ext cx="6138000" cy="30267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6400"/>
              <a:buFont typeface="Arial"/>
              <a:buNone/>
              <a:defRPr sz="64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1282" name="Google Shape;1282;p46"/>
          <p:cNvSpPr txBox="1">
            <a:spLocks noGrp="1"/>
          </p:cNvSpPr>
          <p:nvPr>
            <p:ph type="subTitle" idx="6"/>
          </p:nvPr>
        </p:nvSpPr>
        <p:spPr>
          <a:xfrm>
            <a:off x="1159825" y="7024700"/>
            <a:ext cx="6138000" cy="1626600"/>
          </a:xfrm>
          <a:prstGeom prst="rect">
            <a:avLst/>
          </a:prstGeom>
          <a:noFill/>
          <a:ln>
            <a:noFill/>
          </a:ln>
        </p:spPr>
        <p:txBody>
          <a:bodyPr spcFirstLastPara="1" wrap="square" lIns="0" tIns="91425" rIns="91425" bIns="91425" anchor="t" anchorCtr="0"/>
          <a:lstStyle>
            <a:lvl1pPr marR="0" lvl="0" algn="l" rtl="0">
              <a:lnSpc>
                <a:spcPct val="115000"/>
              </a:lnSpc>
              <a:spcBef>
                <a:spcPts val="0"/>
              </a:spcBef>
              <a:spcAft>
                <a:spcPts val="0"/>
              </a:spcAft>
              <a:buClr>
                <a:srgbClr val="000000"/>
              </a:buClr>
              <a:buSzPts val="4400"/>
              <a:buFont typeface="Arial"/>
              <a:buNone/>
              <a:defRPr sz="44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9pPr>
          </a:lstStyle>
          <a:p>
            <a:endParaRPr/>
          </a:p>
        </p:txBody>
      </p:sp>
      <p:cxnSp>
        <p:nvCxnSpPr>
          <p:cNvPr id="1283" name="Google Shape;1283;p46"/>
          <p:cNvCxnSpPr/>
          <p:nvPr/>
        </p:nvCxnSpPr>
        <p:spPr>
          <a:xfrm>
            <a:off x="1219200" y="2869680"/>
            <a:ext cx="773100" cy="0"/>
          </a:xfrm>
          <a:prstGeom prst="straightConnector1">
            <a:avLst/>
          </a:prstGeom>
          <a:noFill/>
          <a:ln w="38100" cap="flat" cmpd="sng">
            <a:solidFill>
              <a:srgbClr val="000000"/>
            </a:solidFill>
            <a:prstDash val="solid"/>
            <a:miter lim="400000"/>
            <a:headEnd type="none" w="sm" len="sm"/>
            <a:tailEnd type="none" w="sm" len="sm"/>
          </a:ln>
        </p:spPr>
      </p:cxnSp>
      <p:grpSp>
        <p:nvGrpSpPr>
          <p:cNvPr id="1284" name="Google Shape;1284;p46"/>
          <p:cNvGrpSpPr/>
          <p:nvPr/>
        </p:nvGrpSpPr>
        <p:grpSpPr>
          <a:xfrm>
            <a:off x="1224736" y="1180835"/>
            <a:ext cx="848196" cy="895432"/>
            <a:chOff x="8197573" y="1125872"/>
            <a:chExt cx="848196" cy="895432"/>
          </a:xfrm>
        </p:grpSpPr>
        <p:sp>
          <p:nvSpPr>
            <p:cNvPr id="1285" name="Google Shape;1285;p46"/>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46"/>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46"/>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8" name="Google Shape;1288;p46"/>
          <p:cNvSpPr txBox="1">
            <a:spLocks noGrp="1"/>
          </p:cNvSpPr>
          <p:nvPr>
            <p:ph type="subTitle" idx="7"/>
          </p:nvPr>
        </p:nvSpPr>
        <p:spPr>
          <a:xfrm>
            <a:off x="1602949" y="12978176"/>
            <a:ext cx="15935999" cy="2286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289" name="Google Shape;1289;p46"/>
          <p:cNvCxnSpPr/>
          <p:nvPr/>
        </p:nvCxnSpPr>
        <p:spPr>
          <a:xfrm flipH="1">
            <a:off x="1156550" y="13016124"/>
            <a:ext cx="137100" cy="152700"/>
          </a:xfrm>
          <a:prstGeom prst="straightConnector1">
            <a:avLst/>
          </a:prstGeom>
          <a:noFill/>
          <a:ln w="19050" cap="flat" cmpd="sng">
            <a:solidFill>
              <a:srgbClr val="4E515D"/>
            </a:solidFill>
            <a:prstDash val="solid"/>
            <a:round/>
            <a:headEnd type="none" w="sm" len="sm"/>
            <a:tailEnd type="none" w="sm" len="sm"/>
          </a:ln>
        </p:spPr>
      </p:cxnSp>
      <p:sp>
        <p:nvSpPr>
          <p:cNvPr id="1290" name="Google Shape;1290;p46"/>
          <p:cNvSpPr txBox="1">
            <a:spLocks noGrp="1"/>
          </p:cNvSpPr>
          <p:nvPr>
            <p:ph type="body" idx="8"/>
          </p:nvPr>
        </p:nvSpPr>
        <p:spPr>
          <a:xfrm>
            <a:off x="8531079" y="4937175"/>
            <a:ext cx="6336300" cy="5982000"/>
          </a:xfrm>
          <a:prstGeom prst="rect">
            <a:avLst/>
          </a:prstGeom>
          <a:noFill/>
          <a:ln>
            <a:noFill/>
          </a:ln>
        </p:spPr>
        <p:txBody>
          <a:bodyPr spcFirstLastPara="1" wrap="square" lIns="0" tIns="0" rIns="91425" bIns="91425" anchor="t" anchorCtr="0"/>
          <a:lstStyle>
            <a:lvl1pPr marL="457200" marR="0" lvl="0"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1pPr>
            <a:lvl2pPr marL="914400" marR="0" lvl="1"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2pPr>
            <a:lvl3pPr marL="1371600" marR="0" lvl="2"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3pPr>
            <a:lvl4pPr marL="1828800" marR="0" lvl="3"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4pPr>
            <a:lvl5pPr marL="2286000" marR="0" lvl="4"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5pPr>
            <a:lvl6pPr marL="2743200" marR="0" lvl="5"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6pPr>
            <a:lvl7pPr marL="3200400" marR="0" lvl="6"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7pPr>
            <a:lvl8pPr marL="3657600" marR="0" lvl="7"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8pPr>
            <a:lvl9pPr marL="4114800" marR="0" lvl="8"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9pPr>
          </a:lstStyle>
          <a:p>
            <a:endParaRPr/>
          </a:p>
        </p:txBody>
      </p:sp>
      <p:sp>
        <p:nvSpPr>
          <p:cNvPr id="1291" name="Google Shape;1291;p46"/>
          <p:cNvSpPr txBox="1">
            <a:spLocks noGrp="1"/>
          </p:cNvSpPr>
          <p:nvPr>
            <p:ph type="body" idx="9"/>
          </p:nvPr>
        </p:nvSpPr>
        <p:spPr>
          <a:xfrm>
            <a:off x="16393563" y="4937175"/>
            <a:ext cx="6336300" cy="5982000"/>
          </a:xfrm>
          <a:prstGeom prst="rect">
            <a:avLst/>
          </a:prstGeom>
          <a:noFill/>
          <a:ln>
            <a:noFill/>
          </a:ln>
        </p:spPr>
        <p:txBody>
          <a:bodyPr spcFirstLastPara="1" wrap="square" lIns="0" tIns="0" rIns="91425" bIns="91425" anchor="t" anchorCtr="0"/>
          <a:lstStyle>
            <a:lvl1pPr marL="457200" marR="0" lvl="0"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1pPr>
            <a:lvl2pPr marL="914400" marR="0" lvl="1"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2pPr>
            <a:lvl3pPr marL="1371600" marR="0" lvl="2"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3pPr>
            <a:lvl4pPr marL="1828800" marR="0" lvl="3"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4pPr>
            <a:lvl5pPr marL="2286000" marR="0" lvl="4"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5pPr>
            <a:lvl6pPr marL="2743200" marR="0" lvl="5"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6pPr>
            <a:lvl7pPr marL="3200400" marR="0" lvl="6"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7pPr>
            <a:lvl8pPr marL="3657600" marR="0" lvl="7"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8pPr>
            <a:lvl9pPr marL="4114800" marR="0" lvl="8"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9pPr>
          </a:lstStyle>
          <a:p>
            <a:endParaRPr/>
          </a:p>
        </p:txBody>
      </p:sp>
      <p:cxnSp>
        <p:nvCxnSpPr>
          <p:cNvPr id="1292" name="Google Shape;1292;p46"/>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1293" name="Google Shape;1293;p46"/>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1294" name="Google Shape;1294;p46"/>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9396A2"/>
                </a:solidFill>
                <a:latin typeface="Open Sans"/>
                <a:ea typeface="Open Sans"/>
                <a:cs typeface="Open Sans"/>
                <a:sym typeface="Open Sans"/>
              </a:rPr>
              <a:t>© 2018 HashiCorp</a:t>
            </a:r>
            <a:endParaRPr sz="1700" b="0" i="0" u="none" strike="noStrike" cap="none">
              <a:solidFill>
                <a:srgbClr val="9396A2"/>
              </a:solidFill>
              <a:latin typeface="Open Sans"/>
              <a:ea typeface="Open Sans"/>
              <a:cs typeface="Open Sans"/>
              <a:sym typeface="Open San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04 - Shift - Terraform">
  <p:cSld name="Stack Graphic_1_1_1_1_1_1_1_2">
    <p:spTree>
      <p:nvGrpSpPr>
        <p:cNvPr id="1" name="Shape 1295"/>
        <p:cNvGrpSpPr/>
        <p:nvPr/>
      </p:nvGrpSpPr>
      <p:grpSpPr>
        <a:xfrm>
          <a:off x="0" y="0"/>
          <a:ext cx="0" cy="0"/>
          <a:chOff x="0" y="0"/>
          <a:chExt cx="0" cy="0"/>
        </a:xfrm>
      </p:grpSpPr>
      <p:sp>
        <p:nvSpPr>
          <p:cNvPr id="1296" name="Google Shape;1296;p47"/>
          <p:cNvSpPr/>
          <p:nvPr/>
        </p:nvSpPr>
        <p:spPr>
          <a:xfrm rot="5400000">
            <a:off x="18528570" y="-15656"/>
            <a:ext cx="1981206" cy="7145928"/>
          </a:xfrm>
          <a:custGeom>
            <a:avLst/>
            <a:gdLst/>
            <a:ahLst/>
            <a:cxnLst/>
            <a:rect l="l" t="t" r="r" b="b"/>
            <a:pathLst>
              <a:path w="21600" h="21600" extrusionOk="0">
                <a:moveTo>
                  <a:pt x="2215" y="0"/>
                </a:moveTo>
                <a:lnTo>
                  <a:pt x="2215" y="10247"/>
                </a:lnTo>
                <a:lnTo>
                  <a:pt x="0" y="10784"/>
                </a:lnTo>
                <a:lnTo>
                  <a:pt x="2215" y="11322"/>
                </a:lnTo>
                <a:lnTo>
                  <a:pt x="2215" y="21600"/>
                </a:lnTo>
                <a:lnTo>
                  <a:pt x="21600" y="21600"/>
                </a:lnTo>
                <a:lnTo>
                  <a:pt x="21600" y="0"/>
                </a:lnTo>
                <a:lnTo>
                  <a:pt x="2215" y="0"/>
                </a:lnTo>
                <a:close/>
              </a:path>
            </a:pathLst>
          </a:custGeom>
          <a:gradFill>
            <a:gsLst>
              <a:gs pos="0">
                <a:srgbClr val="5D42E8"/>
              </a:gs>
              <a:gs pos="100000">
                <a:srgbClr val="3A2AA6"/>
              </a:gs>
            </a:gsLst>
            <a:lin ang="3600008" scaled="0"/>
          </a:gradFill>
          <a:ln>
            <a:noFill/>
          </a:ln>
          <a:effectLst>
            <a:outerShdw blurRad="190500" dist="127000" dir="5400000" rotWithShape="0">
              <a:srgbClr val="1C1E24">
                <a:alpha val="10980"/>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grpSp>
        <p:nvGrpSpPr>
          <p:cNvPr id="1297" name="Google Shape;1297;p47"/>
          <p:cNvGrpSpPr/>
          <p:nvPr/>
        </p:nvGrpSpPr>
        <p:grpSpPr>
          <a:xfrm>
            <a:off x="19322494" y="1834630"/>
            <a:ext cx="406378" cy="406500"/>
            <a:chOff x="0" y="0"/>
            <a:chExt cx="406500" cy="406500"/>
          </a:xfrm>
        </p:grpSpPr>
        <p:sp>
          <p:nvSpPr>
            <p:cNvPr id="1298" name="Google Shape;1298;p47"/>
            <p:cNvSpPr/>
            <p:nvPr/>
          </p:nvSpPr>
          <p:spPr>
            <a:xfrm>
              <a:off x="0" y="0"/>
              <a:ext cx="406500" cy="406500"/>
            </a:xfrm>
            <a:prstGeom prst="ellipse">
              <a:avLst/>
            </a:prstGeom>
            <a:solidFill>
              <a:srgbClr val="5D42E8"/>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000000"/>
                </a:solidFill>
                <a:latin typeface="Arial"/>
                <a:ea typeface="Arial"/>
                <a:cs typeface="Arial"/>
                <a:sym typeface="Arial"/>
              </a:endParaRPr>
            </a:p>
          </p:txBody>
        </p:sp>
        <p:sp>
          <p:nvSpPr>
            <p:cNvPr id="1299" name="Google Shape;1299;p47"/>
            <p:cNvSpPr/>
            <p:nvPr/>
          </p:nvSpPr>
          <p:spPr>
            <a:xfrm>
              <a:off x="105357" y="144227"/>
              <a:ext cx="194724" cy="134892"/>
            </a:xfrm>
            <a:custGeom>
              <a:avLst/>
              <a:gdLst/>
              <a:ahLst/>
              <a:cxnLst/>
              <a:rect l="l" t="t" r="r" b="b"/>
              <a:pathLst>
                <a:path w="21600" h="21600" extrusionOk="0">
                  <a:moveTo>
                    <a:pt x="0" y="13028"/>
                  </a:moveTo>
                  <a:lnTo>
                    <a:pt x="7083" y="21600"/>
                  </a:lnTo>
                  <a:lnTo>
                    <a:pt x="21600" y="0"/>
                  </a:lnTo>
                </a:path>
              </a:pathLst>
            </a:cu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000000"/>
                </a:solidFill>
                <a:latin typeface="Arial"/>
                <a:ea typeface="Arial"/>
                <a:cs typeface="Arial"/>
                <a:sym typeface="Arial"/>
              </a:endParaRPr>
            </a:p>
          </p:txBody>
        </p:sp>
      </p:grpSp>
      <p:sp>
        <p:nvSpPr>
          <p:cNvPr id="1300" name="Google Shape;1300;p47"/>
          <p:cNvSpPr txBox="1">
            <a:spLocks noGrp="1"/>
          </p:cNvSpPr>
          <p:nvPr>
            <p:ph type="subTitle" idx="1"/>
          </p:nvPr>
        </p:nvSpPr>
        <p:spPr>
          <a:xfrm>
            <a:off x="16219905" y="3030850"/>
            <a:ext cx="6534600" cy="8109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600"/>
              <a:buFont typeface="Arial"/>
              <a:buNone/>
              <a:defRPr sz="3600" b="1"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9pPr>
          </a:lstStyle>
          <a:p>
            <a:endParaRPr/>
          </a:p>
        </p:txBody>
      </p:sp>
      <p:sp>
        <p:nvSpPr>
          <p:cNvPr id="1301" name="Google Shape;1301;p47"/>
          <p:cNvSpPr txBox="1">
            <a:spLocks noGrp="1"/>
          </p:cNvSpPr>
          <p:nvPr>
            <p:ph type="subTitle" idx="2"/>
          </p:nvPr>
        </p:nvSpPr>
        <p:spPr>
          <a:xfrm>
            <a:off x="16220030" y="3689350"/>
            <a:ext cx="6534600" cy="508800"/>
          </a:xfrm>
          <a:prstGeom prst="rect">
            <a:avLst/>
          </a:prstGeom>
          <a:noFill/>
          <a:ln>
            <a:noFill/>
          </a:ln>
        </p:spPr>
        <p:txBody>
          <a:bodyPr spcFirstLastPara="1" wrap="square" lIns="91425" tIns="91425" rIns="91425" bIns="91425" anchor="t" anchorCtr="0"/>
          <a:lstStyle>
            <a:lvl1pPr marR="0" lvl="0" algn="ctr" rtl="0">
              <a:lnSpc>
                <a:spcPct val="115000"/>
              </a:lnSpc>
              <a:spcBef>
                <a:spcPts val="0"/>
              </a:spcBef>
              <a:spcAft>
                <a:spcPts val="0"/>
              </a:spcAft>
              <a:buClr>
                <a:srgbClr val="000000"/>
              </a:buClr>
              <a:buSzPts val="2400"/>
              <a:buFont typeface="Arial"/>
              <a:buNone/>
              <a:defRPr sz="2400" b="0" i="0" u="none" strike="noStrike" cap="none">
                <a:solidFill>
                  <a:srgbClr val="FFFFFF"/>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9pPr>
          </a:lstStyle>
          <a:p>
            <a:endParaRPr/>
          </a:p>
        </p:txBody>
      </p:sp>
      <p:sp>
        <p:nvSpPr>
          <p:cNvPr id="1302" name="Google Shape;1302;p47"/>
          <p:cNvSpPr/>
          <p:nvPr/>
        </p:nvSpPr>
        <p:spPr>
          <a:xfrm rot="5400000">
            <a:off x="10769075" y="-19436"/>
            <a:ext cx="1981206" cy="7153488"/>
          </a:xfrm>
          <a:custGeom>
            <a:avLst/>
            <a:gdLst/>
            <a:ahLst/>
            <a:cxnLst/>
            <a:rect l="l" t="t" r="r" b="b"/>
            <a:pathLst>
              <a:path w="21600" h="21600" extrusionOk="0">
                <a:moveTo>
                  <a:pt x="2215" y="0"/>
                </a:moveTo>
                <a:lnTo>
                  <a:pt x="2215" y="10236"/>
                </a:lnTo>
                <a:lnTo>
                  <a:pt x="0" y="10773"/>
                </a:lnTo>
                <a:lnTo>
                  <a:pt x="2215" y="11310"/>
                </a:lnTo>
                <a:lnTo>
                  <a:pt x="2215" y="21600"/>
                </a:lnTo>
                <a:lnTo>
                  <a:pt x="21600" y="21600"/>
                </a:lnTo>
                <a:lnTo>
                  <a:pt x="21600" y="0"/>
                </a:lnTo>
                <a:lnTo>
                  <a:pt x="2215" y="0"/>
                </a:lnTo>
                <a:close/>
              </a:path>
            </a:pathLst>
          </a:custGeom>
          <a:solidFill>
            <a:srgbClr val="FFFFFF"/>
          </a:solidFill>
          <a:ln w="9525" cap="flat" cmpd="sng">
            <a:solidFill>
              <a:srgbClr val="D2D4DB"/>
            </a:solidFill>
            <a:prstDash val="solid"/>
            <a:round/>
            <a:headEnd type="none" w="sm" len="sm"/>
            <a:tailEnd type="none" w="sm" len="sm"/>
          </a:ln>
          <a:effectLst>
            <a:outerShdw blurRad="381000" dist="104384" dir="5100000" rotWithShape="0">
              <a:srgbClr val="9396A2">
                <a:alpha val="9803"/>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303" name="Google Shape;1303;p47"/>
          <p:cNvSpPr/>
          <p:nvPr/>
        </p:nvSpPr>
        <p:spPr>
          <a:xfrm rot="5400000">
            <a:off x="18928385" y="1961641"/>
            <a:ext cx="227340" cy="177768"/>
          </a:xfrm>
          <a:custGeom>
            <a:avLst/>
            <a:gdLst/>
            <a:ahLst/>
            <a:cxnLst/>
            <a:rect l="l" t="t" r="r" b="b"/>
            <a:pathLst>
              <a:path w="21600" h="21600" extrusionOk="0">
                <a:moveTo>
                  <a:pt x="10800" y="0"/>
                </a:moveTo>
                <a:lnTo>
                  <a:pt x="21600" y="21600"/>
                </a:lnTo>
                <a:lnTo>
                  <a:pt x="0" y="21600"/>
                </a:lnTo>
                <a:close/>
              </a:path>
            </a:pathLst>
          </a:custGeom>
          <a:solidFill>
            <a:srgbClr val="5F43E9"/>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rgbClr val="000000"/>
              </a:solidFill>
              <a:latin typeface="Arial"/>
              <a:ea typeface="Arial"/>
              <a:cs typeface="Arial"/>
              <a:sym typeface="Arial"/>
            </a:endParaRPr>
          </a:p>
        </p:txBody>
      </p:sp>
      <p:sp>
        <p:nvSpPr>
          <p:cNvPr id="1304" name="Google Shape;1304;p47"/>
          <p:cNvSpPr/>
          <p:nvPr/>
        </p:nvSpPr>
        <p:spPr>
          <a:xfrm>
            <a:off x="12149211" y="2037830"/>
            <a:ext cx="6804000" cy="25500"/>
          </a:xfrm>
          <a:prstGeom prst="rect">
            <a:avLst/>
          </a:prstGeom>
          <a:gradFill>
            <a:gsLst>
              <a:gs pos="0">
                <a:srgbClr val="D2D4DB"/>
              </a:gs>
              <a:gs pos="100000">
                <a:srgbClr val="5F43E9"/>
              </a:gs>
            </a:gsLst>
            <a:lin ang="1682090" scaled="0"/>
          </a:gra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305" name="Google Shape;1305;p47"/>
          <p:cNvSpPr/>
          <p:nvPr/>
        </p:nvSpPr>
        <p:spPr>
          <a:xfrm>
            <a:off x="8184481" y="2037830"/>
            <a:ext cx="3198000" cy="25500"/>
          </a:xfrm>
          <a:prstGeom prst="rect">
            <a:avLst/>
          </a:prstGeom>
          <a:solidFill>
            <a:srgbClr val="D2D4DB"/>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306" name="Google Shape;1306;p47"/>
          <p:cNvSpPr txBox="1">
            <a:spLocks noGrp="1"/>
          </p:cNvSpPr>
          <p:nvPr>
            <p:ph type="subTitle" idx="3"/>
          </p:nvPr>
        </p:nvSpPr>
        <p:spPr>
          <a:xfrm>
            <a:off x="8479591" y="3030850"/>
            <a:ext cx="6534600" cy="8109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sp>
        <p:nvSpPr>
          <p:cNvPr id="1307" name="Google Shape;1307;p47"/>
          <p:cNvSpPr txBox="1">
            <a:spLocks noGrp="1"/>
          </p:cNvSpPr>
          <p:nvPr>
            <p:ph type="subTitle" idx="4"/>
          </p:nvPr>
        </p:nvSpPr>
        <p:spPr>
          <a:xfrm>
            <a:off x="8479716" y="3689350"/>
            <a:ext cx="6534600" cy="508800"/>
          </a:xfrm>
          <a:prstGeom prst="rect">
            <a:avLst/>
          </a:prstGeom>
          <a:noFill/>
          <a:ln>
            <a:noFill/>
          </a:ln>
        </p:spPr>
        <p:txBody>
          <a:bodyPr spcFirstLastPara="1" wrap="square" lIns="91425" tIns="91425" rIns="91425" bIns="91425" anchor="t" anchorCtr="0"/>
          <a:lstStyle>
            <a:lvl1pPr marR="0" lvl="0" algn="ctr" rtl="0">
              <a:lnSpc>
                <a:spcPct val="115000"/>
              </a:lnSpc>
              <a:spcBef>
                <a:spcPts val="0"/>
              </a:spcBef>
              <a:spcAft>
                <a:spcPts val="0"/>
              </a:spcAft>
              <a:buClr>
                <a:srgbClr val="000000"/>
              </a:buClr>
              <a:buSzPts val="2400"/>
              <a:buFont typeface="Arial"/>
              <a:buNone/>
              <a:defRPr sz="2400" b="0" i="0" u="none" strike="noStrike" cap="none">
                <a:solidFill>
                  <a:srgbClr val="4E515D"/>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9pPr>
          </a:lstStyle>
          <a:p>
            <a:endParaRPr/>
          </a:p>
        </p:txBody>
      </p:sp>
      <p:sp>
        <p:nvSpPr>
          <p:cNvPr id="1308" name="Google Shape;1308;p47"/>
          <p:cNvSpPr/>
          <p:nvPr/>
        </p:nvSpPr>
        <p:spPr>
          <a:xfrm>
            <a:off x="11562678" y="1834630"/>
            <a:ext cx="406500" cy="406500"/>
          </a:xfrm>
          <a:prstGeom prst="ellipse">
            <a:avLst/>
          </a:prstGeom>
          <a:solidFill>
            <a:srgbClr val="FFFFFF"/>
          </a:solidFill>
          <a:ln w="28575" cap="flat" cmpd="sng">
            <a:solidFill>
              <a:srgbClr val="9396A2"/>
            </a:solidFill>
            <a:prstDash val="solid"/>
            <a:round/>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309" name="Google Shape;1309;p47"/>
          <p:cNvSpPr/>
          <p:nvPr/>
        </p:nvSpPr>
        <p:spPr>
          <a:xfrm>
            <a:off x="11742880" y="1917279"/>
            <a:ext cx="46128" cy="234211"/>
          </a:xfrm>
          <a:custGeom>
            <a:avLst/>
            <a:gdLst/>
            <a:ahLst/>
            <a:cxnLst/>
            <a:rect l="l" t="t" r="r" b="b"/>
            <a:pathLst>
              <a:path w="19671" h="21394" extrusionOk="0">
                <a:moveTo>
                  <a:pt x="2047" y="0"/>
                </a:moveTo>
                <a:lnTo>
                  <a:pt x="4248" y="13922"/>
                </a:lnTo>
                <a:lnTo>
                  <a:pt x="15424" y="13922"/>
                </a:lnTo>
                <a:lnTo>
                  <a:pt x="17625" y="0"/>
                </a:lnTo>
                <a:lnTo>
                  <a:pt x="2047" y="0"/>
                </a:lnTo>
                <a:close/>
                <a:moveTo>
                  <a:pt x="9836" y="17185"/>
                </a:moveTo>
                <a:cubicBezTo>
                  <a:pt x="7308" y="17185"/>
                  <a:pt x="4822" y="17388"/>
                  <a:pt x="2893" y="17801"/>
                </a:cubicBezTo>
                <a:cubicBezTo>
                  <a:pt x="-964" y="18627"/>
                  <a:pt x="-964" y="19949"/>
                  <a:pt x="2893" y="20774"/>
                </a:cubicBezTo>
                <a:cubicBezTo>
                  <a:pt x="6751" y="21600"/>
                  <a:pt x="12922" y="21600"/>
                  <a:pt x="16779" y="20774"/>
                </a:cubicBezTo>
                <a:cubicBezTo>
                  <a:pt x="20636" y="19949"/>
                  <a:pt x="20636" y="18627"/>
                  <a:pt x="16779" y="17801"/>
                </a:cubicBezTo>
                <a:cubicBezTo>
                  <a:pt x="14850" y="17388"/>
                  <a:pt x="12364" y="17185"/>
                  <a:pt x="9836" y="17185"/>
                </a:cubicBezTo>
                <a:close/>
              </a:path>
            </a:pathLst>
          </a:custGeom>
          <a:solidFill>
            <a:srgbClr val="6A6D7A"/>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800"/>
              <a:buFont typeface="Arial"/>
              <a:buNone/>
            </a:pPr>
            <a:endParaRPr sz="9800" b="1" i="0" u="none" strike="noStrike" cap="none">
              <a:solidFill>
                <a:srgbClr val="000000"/>
              </a:solidFill>
              <a:latin typeface="Arial"/>
              <a:ea typeface="Arial"/>
              <a:cs typeface="Arial"/>
              <a:sym typeface="Arial"/>
            </a:endParaRPr>
          </a:p>
        </p:txBody>
      </p:sp>
      <p:sp>
        <p:nvSpPr>
          <p:cNvPr id="1310" name="Google Shape;1310;p47"/>
          <p:cNvSpPr txBox="1">
            <a:spLocks noGrp="1"/>
          </p:cNvSpPr>
          <p:nvPr>
            <p:ph type="subTitle" idx="5"/>
          </p:nvPr>
        </p:nvSpPr>
        <p:spPr>
          <a:xfrm>
            <a:off x="1159825" y="3522575"/>
            <a:ext cx="6138000" cy="30267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6400"/>
              <a:buFont typeface="Arial"/>
              <a:buNone/>
              <a:defRPr sz="64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1311" name="Google Shape;1311;p47"/>
          <p:cNvSpPr txBox="1">
            <a:spLocks noGrp="1"/>
          </p:cNvSpPr>
          <p:nvPr>
            <p:ph type="subTitle" idx="6"/>
          </p:nvPr>
        </p:nvSpPr>
        <p:spPr>
          <a:xfrm>
            <a:off x="1159825" y="7024700"/>
            <a:ext cx="6138000" cy="1626600"/>
          </a:xfrm>
          <a:prstGeom prst="rect">
            <a:avLst/>
          </a:prstGeom>
          <a:noFill/>
          <a:ln>
            <a:noFill/>
          </a:ln>
        </p:spPr>
        <p:txBody>
          <a:bodyPr spcFirstLastPara="1" wrap="square" lIns="0" tIns="91425" rIns="91425" bIns="91425" anchor="t" anchorCtr="0"/>
          <a:lstStyle>
            <a:lvl1pPr marR="0" lvl="0" algn="l" rtl="0">
              <a:lnSpc>
                <a:spcPct val="115000"/>
              </a:lnSpc>
              <a:spcBef>
                <a:spcPts val="0"/>
              </a:spcBef>
              <a:spcAft>
                <a:spcPts val="0"/>
              </a:spcAft>
              <a:buClr>
                <a:srgbClr val="000000"/>
              </a:buClr>
              <a:buSzPts val="4400"/>
              <a:buFont typeface="Arial"/>
              <a:buNone/>
              <a:defRPr sz="44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9pPr>
          </a:lstStyle>
          <a:p>
            <a:endParaRPr/>
          </a:p>
        </p:txBody>
      </p:sp>
      <p:cxnSp>
        <p:nvCxnSpPr>
          <p:cNvPr id="1312" name="Google Shape;1312;p47"/>
          <p:cNvCxnSpPr/>
          <p:nvPr/>
        </p:nvCxnSpPr>
        <p:spPr>
          <a:xfrm>
            <a:off x="1219200" y="2869680"/>
            <a:ext cx="773100" cy="0"/>
          </a:xfrm>
          <a:prstGeom prst="straightConnector1">
            <a:avLst/>
          </a:prstGeom>
          <a:noFill/>
          <a:ln w="38100" cap="flat" cmpd="sng">
            <a:solidFill>
              <a:srgbClr val="000000"/>
            </a:solidFill>
            <a:prstDash val="solid"/>
            <a:miter lim="400000"/>
            <a:headEnd type="none" w="sm" len="sm"/>
            <a:tailEnd type="none" w="sm" len="sm"/>
          </a:ln>
        </p:spPr>
      </p:cxnSp>
      <p:grpSp>
        <p:nvGrpSpPr>
          <p:cNvPr id="1313" name="Google Shape;1313;p47"/>
          <p:cNvGrpSpPr/>
          <p:nvPr/>
        </p:nvGrpSpPr>
        <p:grpSpPr>
          <a:xfrm>
            <a:off x="1224736" y="1180835"/>
            <a:ext cx="848196" cy="895432"/>
            <a:chOff x="8197573" y="1125872"/>
            <a:chExt cx="848196" cy="895432"/>
          </a:xfrm>
        </p:grpSpPr>
        <p:sp>
          <p:nvSpPr>
            <p:cNvPr id="1314" name="Google Shape;1314;p47"/>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47"/>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47"/>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7" name="Google Shape;1317;p47"/>
          <p:cNvSpPr txBox="1">
            <a:spLocks noGrp="1"/>
          </p:cNvSpPr>
          <p:nvPr>
            <p:ph type="subTitle" idx="7"/>
          </p:nvPr>
        </p:nvSpPr>
        <p:spPr>
          <a:xfrm>
            <a:off x="1602949" y="12978176"/>
            <a:ext cx="15935999" cy="2286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318" name="Google Shape;1318;p47"/>
          <p:cNvCxnSpPr/>
          <p:nvPr/>
        </p:nvCxnSpPr>
        <p:spPr>
          <a:xfrm flipH="1">
            <a:off x="1156550" y="13016124"/>
            <a:ext cx="137100" cy="152700"/>
          </a:xfrm>
          <a:prstGeom prst="straightConnector1">
            <a:avLst/>
          </a:prstGeom>
          <a:noFill/>
          <a:ln w="19050" cap="flat" cmpd="sng">
            <a:solidFill>
              <a:srgbClr val="4E515D"/>
            </a:solidFill>
            <a:prstDash val="solid"/>
            <a:round/>
            <a:headEnd type="none" w="sm" len="sm"/>
            <a:tailEnd type="none" w="sm" len="sm"/>
          </a:ln>
        </p:spPr>
      </p:cxnSp>
      <p:cxnSp>
        <p:nvCxnSpPr>
          <p:cNvPr id="1319" name="Google Shape;1319;p47"/>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1320" name="Google Shape;1320;p47"/>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1321" name="Google Shape;1321;p47"/>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9396A2"/>
                </a:solidFill>
                <a:latin typeface="Open Sans"/>
                <a:ea typeface="Open Sans"/>
                <a:cs typeface="Open Sans"/>
                <a:sym typeface="Open Sans"/>
              </a:rPr>
              <a:t>© 2018 HashiCorp</a:t>
            </a:r>
            <a:endParaRPr sz="1700" b="0" i="0" u="none" strike="noStrike" cap="none">
              <a:solidFill>
                <a:srgbClr val="9396A2"/>
              </a:solidFill>
              <a:latin typeface="Open Sans"/>
              <a:ea typeface="Open Sans"/>
              <a:cs typeface="Open Sans"/>
              <a:sym typeface="Open San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04 - Shift - Terraform with Boxes">
  <p:cSld name="Stack Graphic_1_1_1_1_1_1_1_1">
    <p:spTree>
      <p:nvGrpSpPr>
        <p:cNvPr id="1" name="Shape 1322"/>
        <p:cNvGrpSpPr/>
        <p:nvPr/>
      </p:nvGrpSpPr>
      <p:grpSpPr>
        <a:xfrm>
          <a:off x="0" y="0"/>
          <a:ext cx="0" cy="0"/>
          <a:chOff x="0" y="0"/>
          <a:chExt cx="0" cy="0"/>
        </a:xfrm>
      </p:grpSpPr>
      <p:sp>
        <p:nvSpPr>
          <p:cNvPr id="1323" name="Google Shape;1323;p48"/>
          <p:cNvSpPr/>
          <p:nvPr/>
        </p:nvSpPr>
        <p:spPr>
          <a:xfrm rot="5400000">
            <a:off x="18528570" y="-15656"/>
            <a:ext cx="1981206" cy="7145928"/>
          </a:xfrm>
          <a:custGeom>
            <a:avLst/>
            <a:gdLst/>
            <a:ahLst/>
            <a:cxnLst/>
            <a:rect l="l" t="t" r="r" b="b"/>
            <a:pathLst>
              <a:path w="21600" h="21600" extrusionOk="0">
                <a:moveTo>
                  <a:pt x="2215" y="0"/>
                </a:moveTo>
                <a:lnTo>
                  <a:pt x="2215" y="10247"/>
                </a:lnTo>
                <a:lnTo>
                  <a:pt x="0" y="10784"/>
                </a:lnTo>
                <a:lnTo>
                  <a:pt x="2215" y="11322"/>
                </a:lnTo>
                <a:lnTo>
                  <a:pt x="2215" y="21600"/>
                </a:lnTo>
                <a:lnTo>
                  <a:pt x="21600" y="21600"/>
                </a:lnTo>
                <a:lnTo>
                  <a:pt x="21600" y="0"/>
                </a:lnTo>
                <a:lnTo>
                  <a:pt x="2215" y="0"/>
                </a:lnTo>
                <a:close/>
              </a:path>
            </a:pathLst>
          </a:custGeom>
          <a:gradFill>
            <a:gsLst>
              <a:gs pos="0">
                <a:srgbClr val="5D42E8"/>
              </a:gs>
              <a:gs pos="100000">
                <a:srgbClr val="3A2AA6"/>
              </a:gs>
            </a:gsLst>
            <a:lin ang="3600008" scaled="0"/>
          </a:gradFill>
          <a:ln>
            <a:noFill/>
          </a:ln>
          <a:effectLst>
            <a:outerShdw blurRad="190500" dist="127000" dir="5400000" rotWithShape="0">
              <a:srgbClr val="1C1E24">
                <a:alpha val="10980"/>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grpSp>
        <p:nvGrpSpPr>
          <p:cNvPr id="1324" name="Google Shape;1324;p48"/>
          <p:cNvGrpSpPr/>
          <p:nvPr/>
        </p:nvGrpSpPr>
        <p:grpSpPr>
          <a:xfrm>
            <a:off x="19322494" y="1834630"/>
            <a:ext cx="406378" cy="406500"/>
            <a:chOff x="0" y="0"/>
            <a:chExt cx="406500" cy="406500"/>
          </a:xfrm>
        </p:grpSpPr>
        <p:sp>
          <p:nvSpPr>
            <p:cNvPr id="1325" name="Google Shape;1325;p48"/>
            <p:cNvSpPr/>
            <p:nvPr/>
          </p:nvSpPr>
          <p:spPr>
            <a:xfrm>
              <a:off x="0" y="0"/>
              <a:ext cx="406500" cy="406500"/>
            </a:xfrm>
            <a:prstGeom prst="ellipse">
              <a:avLst/>
            </a:prstGeom>
            <a:solidFill>
              <a:srgbClr val="5D42E8"/>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000000"/>
                </a:solidFill>
                <a:latin typeface="Arial"/>
                <a:ea typeface="Arial"/>
                <a:cs typeface="Arial"/>
                <a:sym typeface="Arial"/>
              </a:endParaRPr>
            </a:p>
          </p:txBody>
        </p:sp>
        <p:sp>
          <p:nvSpPr>
            <p:cNvPr id="1326" name="Google Shape;1326;p48"/>
            <p:cNvSpPr/>
            <p:nvPr/>
          </p:nvSpPr>
          <p:spPr>
            <a:xfrm>
              <a:off x="105357" y="144227"/>
              <a:ext cx="194724" cy="134892"/>
            </a:xfrm>
            <a:custGeom>
              <a:avLst/>
              <a:gdLst/>
              <a:ahLst/>
              <a:cxnLst/>
              <a:rect l="l" t="t" r="r" b="b"/>
              <a:pathLst>
                <a:path w="21600" h="21600" extrusionOk="0">
                  <a:moveTo>
                    <a:pt x="0" y="13028"/>
                  </a:moveTo>
                  <a:lnTo>
                    <a:pt x="7083" y="21600"/>
                  </a:lnTo>
                  <a:lnTo>
                    <a:pt x="21600" y="0"/>
                  </a:lnTo>
                </a:path>
              </a:pathLst>
            </a:cu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000000"/>
                </a:solidFill>
                <a:latin typeface="Arial"/>
                <a:ea typeface="Arial"/>
                <a:cs typeface="Arial"/>
                <a:sym typeface="Arial"/>
              </a:endParaRPr>
            </a:p>
          </p:txBody>
        </p:sp>
      </p:grpSp>
      <p:sp>
        <p:nvSpPr>
          <p:cNvPr id="1327" name="Google Shape;1327;p48"/>
          <p:cNvSpPr txBox="1">
            <a:spLocks noGrp="1"/>
          </p:cNvSpPr>
          <p:nvPr>
            <p:ph type="subTitle" idx="1"/>
          </p:nvPr>
        </p:nvSpPr>
        <p:spPr>
          <a:xfrm>
            <a:off x="16219905" y="3030850"/>
            <a:ext cx="6534600" cy="8109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600"/>
              <a:buFont typeface="Arial"/>
              <a:buNone/>
              <a:defRPr sz="3600" b="1"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9pPr>
          </a:lstStyle>
          <a:p>
            <a:endParaRPr/>
          </a:p>
        </p:txBody>
      </p:sp>
      <p:sp>
        <p:nvSpPr>
          <p:cNvPr id="1328" name="Google Shape;1328;p48"/>
          <p:cNvSpPr txBox="1">
            <a:spLocks noGrp="1"/>
          </p:cNvSpPr>
          <p:nvPr>
            <p:ph type="subTitle" idx="2"/>
          </p:nvPr>
        </p:nvSpPr>
        <p:spPr>
          <a:xfrm>
            <a:off x="16220030" y="3689350"/>
            <a:ext cx="6534600" cy="508800"/>
          </a:xfrm>
          <a:prstGeom prst="rect">
            <a:avLst/>
          </a:prstGeom>
          <a:noFill/>
          <a:ln>
            <a:noFill/>
          </a:ln>
        </p:spPr>
        <p:txBody>
          <a:bodyPr spcFirstLastPara="1" wrap="square" lIns="91425" tIns="91425" rIns="91425" bIns="91425" anchor="t" anchorCtr="0"/>
          <a:lstStyle>
            <a:lvl1pPr marR="0" lvl="0" algn="ctr" rtl="0">
              <a:lnSpc>
                <a:spcPct val="115000"/>
              </a:lnSpc>
              <a:spcBef>
                <a:spcPts val="0"/>
              </a:spcBef>
              <a:spcAft>
                <a:spcPts val="0"/>
              </a:spcAft>
              <a:buClr>
                <a:srgbClr val="000000"/>
              </a:buClr>
              <a:buSzPts val="2400"/>
              <a:buFont typeface="Arial"/>
              <a:buNone/>
              <a:defRPr sz="2400" b="0" i="0" u="none" strike="noStrike" cap="none">
                <a:solidFill>
                  <a:srgbClr val="FFFFFF"/>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9pPr>
          </a:lstStyle>
          <a:p>
            <a:endParaRPr/>
          </a:p>
        </p:txBody>
      </p:sp>
      <p:sp>
        <p:nvSpPr>
          <p:cNvPr id="1329" name="Google Shape;1329;p48"/>
          <p:cNvSpPr/>
          <p:nvPr/>
        </p:nvSpPr>
        <p:spPr>
          <a:xfrm rot="5400000">
            <a:off x="10769075" y="-19436"/>
            <a:ext cx="1981206" cy="7153488"/>
          </a:xfrm>
          <a:custGeom>
            <a:avLst/>
            <a:gdLst/>
            <a:ahLst/>
            <a:cxnLst/>
            <a:rect l="l" t="t" r="r" b="b"/>
            <a:pathLst>
              <a:path w="21600" h="21600" extrusionOk="0">
                <a:moveTo>
                  <a:pt x="2215" y="0"/>
                </a:moveTo>
                <a:lnTo>
                  <a:pt x="2215" y="10236"/>
                </a:lnTo>
                <a:lnTo>
                  <a:pt x="0" y="10773"/>
                </a:lnTo>
                <a:lnTo>
                  <a:pt x="2215" y="11310"/>
                </a:lnTo>
                <a:lnTo>
                  <a:pt x="2215" y="21600"/>
                </a:lnTo>
                <a:lnTo>
                  <a:pt x="21600" y="21600"/>
                </a:lnTo>
                <a:lnTo>
                  <a:pt x="21600" y="0"/>
                </a:lnTo>
                <a:lnTo>
                  <a:pt x="2215" y="0"/>
                </a:lnTo>
                <a:close/>
              </a:path>
            </a:pathLst>
          </a:custGeom>
          <a:solidFill>
            <a:srgbClr val="FFFFFF"/>
          </a:solidFill>
          <a:ln w="9525" cap="flat" cmpd="sng">
            <a:solidFill>
              <a:srgbClr val="D2D4DB"/>
            </a:solidFill>
            <a:prstDash val="solid"/>
            <a:round/>
            <a:headEnd type="none" w="sm" len="sm"/>
            <a:tailEnd type="none" w="sm" len="sm"/>
          </a:ln>
          <a:effectLst>
            <a:outerShdw blurRad="381000" dist="104384" dir="5100000" rotWithShape="0">
              <a:srgbClr val="9396A2">
                <a:alpha val="9803"/>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330" name="Google Shape;1330;p48"/>
          <p:cNvSpPr/>
          <p:nvPr/>
        </p:nvSpPr>
        <p:spPr>
          <a:xfrm rot="5400000">
            <a:off x="18928385" y="1961641"/>
            <a:ext cx="227340" cy="177768"/>
          </a:xfrm>
          <a:custGeom>
            <a:avLst/>
            <a:gdLst/>
            <a:ahLst/>
            <a:cxnLst/>
            <a:rect l="l" t="t" r="r" b="b"/>
            <a:pathLst>
              <a:path w="21600" h="21600" extrusionOk="0">
                <a:moveTo>
                  <a:pt x="10800" y="0"/>
                </a:moveTo>
                <a:lnTo>
                  <a:pt x="21600" y="21600"/>
                </a:lnTo>
                <a:lnTo>
                  <a:pt x="0" y="21600"/>
                </a:lnTo>
                <a:close/>
              </a:path>
            </a:pathLst>
          </a:custGeom>
          <a:solidFill>
            <a:srgbClr val="5F43E9"/>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rgbClr val="000000"/>
              </a:solidFill>
              <a:latin typeface="Arial"/>
              <a:ea typeface="Arial"/>
              <a:cs typeface="Arial"/>
              <a:sym typeface="Arial"/>
            </a:endParaRPr>
          </a:p>
        </p:txBody>
      </p:sp>
      <p:sp>
        <p:nvSpPr>
          <p:cNvPr id="1331" name="Google Shape;1331;p48"/>
          <p:cNvSpPr/>
          <p:nvPr/>
        </p:nvSpPr>
        <p:spPr>
          <a:xfrm>
            <a:off x="12149211" y="2037830"/>
            <a:ext cx="6804000" cy="25500"/>
          </a:xfrm>
          <a:prstGeom prst="rect">
            <a:avLst/>
          </a:prstGeom>
          <a:gradFill>
            <a:gsLst>
              <a:gs pos="0">
                <a:srgbClr val="D2D4DB"/>
              </a:gs>
              <a:gs pos="100000">
                <a:srgbClr val="5F43E9"/>
              </a:gs>
            </a:gsLst>
            <a:lin ang="1682090" scaled="0"/>
          </a:gra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332" name="Google Shape;1332;p48"/>
          <p:cNvSpPr/>
          <p:nvPr/>
        </p:nvSpPr>
        <p:spPr>
          <a:xfrm>
            <a:off x="8184481" y="2037830"/>
            <a:ext cx="3198000" cy="25500"/>
          </a:xfrm>
          <a:prstGeom prst="rect">
            <a:avLst/>
          </a:prstGeom>
          <a:solidFill>
            <a:srgbClr val="D2D4DB"/>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333" name="Google Shape;1333;p48"/>
          <p:cNvSpPr txBox="1">
            <a:spLocks noGrp="1"/>
          </p:cNvSpPr>
          <p:nvPr>
            <p:ph type="subTitle" idx="3"/>
          </p:nvPr>
        </p:nvSpPr>
        <p:spPr>
          <a:xfrm>
            <a:off x="8479591" y="3030850"/>
            <a:ext cx="6534600" cy="8109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sp>
        <p:nvSpPr>
          <p:cNvPr id="1334" name="Google Shape;1334;p48"/>
          <p:cNvSpPr txBox="1">
            <a:spLocks noGrp="1"/>
          </p:cNvSpPr>
          <p:nvPr>
            <p:ph type="subTitle" idx="4"/>
          </p:nvPr>
        </p:nvSpPr>
        <p:spPr>
          <a:xfrm>
            <a:off x="8479716" y="3689350"/>
            <a:ext cx="6534600" cy="508800"/>
          </a:xfrm>
          <a:prstGeom prst="rect">
            <a:avLst/>
          </a:prstGeom>
          <a:noFill/>
          <a:ln>
            <a:noFill/>
          </a:ln>
        </p:spPr>
        <p:txBody>
          <a:bodyPr spcFirstLastPara="1" wrap="square" lIns="91425" tIns="91425" rIns="91425" bIns="91425" anchor="t" anchorCtr="0"/>
          <a:lstStyle>
            <a:lvl1pPr marR="0" lvl="0" algn="ctr" rtl="0">
              <a:lnSpc>
                <a:spcPct val="115000"/>
              </a:lnSpc>
              <a:spcBef>
                <a:spcPts val="0"/>
              </a:spcBef>
              <a:spcAft>
                <a:spcPts val="0"/>
              </a:spcAft>
              <a:buClr>
                <a:srgbClr val="000000"/>
              </a:buClr>
              <a:buSzPts val="2400"/>
              <a:buFont typeface="Arial"/>
              <a:buNone/>
              <a:defRPr sz="2400" b="0" i="0" u="none" strike="noStrike" cap="none">
                <a:solidFill>
                  <a:srgbClr val="4E515D"/>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4E515D"/>
                </a:solidFill>
                <a:latin typeface="Open Sans"/>
                <a:ea typeface="Open Sans"/>
                <a:cs typeface="Open Sans"/>
                <a:sym typeface="Open Sans"/>
              </a:defRPr>
            </a:lvl9pPr>
          </a:lstStyle>
          <a:p>
            <a:endParaRPr/>
          </a:p>
        </p:txBody>
      </p:sp>
      <p:sp>
        <p:nvSpPr>
          <p:cNvPr id="1335" name="Google Shape;1335;p48"/>
          <p:cNvSpPr/>
          <p:nvPr/>
        </p:nvSpPr>
        <p:spPr>
          <a:xfrm>
            <a:off x="11562678" y="1834630"/>
            <a:ext cx="406500" cy="406500"/>
          </a:xfrm>
          <a:prstGeom prst="ellipse">
            <a:avLst/>
          </a:prstGeom>
          <a:solidFill>
            <a:srgbClr val="FFFFFF"/>
          </a:solidFill>
          <a:ln w="28575" cap="flat" cmpd="sng">
            <a:solidFill>
              <a:srgbClr val="9396A2"/>
            </a:solidFill>
            <a:prstDash val="solid"/>
            <a:round/>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sp>
        <p:nvSpPr>
          <p:cNvPr id="1336" name="Google Shape;1336;p48"/>
          <p:cNvSpPr/>
          <p:nvPr/>
        </p:nvSpPr>
        <p:spPr>
          <a:xfrm>
            <a:off x="11742880" y="1917279"/>
            <a:ext cx="46128" cy="234211"/>
          </a:xfrm>
          <a:custGeom>
            <a:avLst/>
            <a:gdLst/>
            <a:ahLst/>
            <a:cxnLst/>
            <a:rect l="l" t="t" r="r" b="b"/>
            <a:pathLst>
              <a:path w="19671" h="21394" extrusionOk="0">
                <a:moveTo>
                  <a:pt x="2047" y="0"/>
                </a:moveTo>
                <a:lnTo>
                  <a:pt x="4248" y="13922"/>
                </a:lnTo>
                <a:lnTo>
                  <a:pt x="15424" y="13922"/>
                </a:lnTo>
                <a:lnTo>
                  <a:pt x="17625" y="0"/>
                </a:lnTo>
                <a:lnTo>
                  <a:pt x="2047" y="0"/>
                </a:lnTo>
                <a:close/>
                <a:moveTo>
                  <a:pt x="9836" y="17185"/>
                </a:moveTo>
                <a:cubicBezTo>
                  <a:pt x="7308" y="17185"/>
                  <a:pt x="4822" y="17388"/>
                  <a:pt x="2893" y="17801"/>
                </a:cubicBezTo>
                <a:cubicBezTo>
                  <a:pt x="-964" y="18627"/>
                  <a:pt x="-964" y="19949"/>
                  <a:pt x="2893" y="20774"/>
                </a:cubicBezTo>
                <a:cubicBezTo>
                  <a:pt x="6751" y="21600"/>
                  <a:pt x="12922" y="21600"/>
                  <a:pt x="16779" y="20774"/>
                </a:cubicBezTo>
                <a:cubicBezTo>
                  <a:pt x="20636" y="19949"/>
                  <a:pt x="20636" y="18627"/>
                  <a:pt x="16779" y="17801"/>
                </a:cubicBezTo>
                <a:cubicBezTo>
                  <a:pt x="14850" y="17388"/>
                  <a:pt x="12364" y="17185"/>
                  <a:pt x="9836" y="17185"/>
                </a:cubicBezTo>
                <a:close/>
              </a:path>
            </a:pathLst>
          </a:custGeom>
          <a:solidFill>
            <a:srgbClr val="6A6D7A"/>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800"/>
              <a:buFont typeface="Arial"/>
              <a:buNone/>
            </a:pPr>
            <a:endParaRPr sz="9800" b="1" i="0" u="none" strike="noStrike" cap="none">
              <a:solidFill>
                <a:srgbClr val="000000"/>
              </a:solidFill>
              <a:latin typeface="Arial"/>
              <a:ea typeface="Arial"/>
              <a:cs typeface="Arial"/>
              <a:sym typeface="Arial"/>
            </a:endParaRPr>
          </a:p>
        </p:txBody>
      </p:sp>
      <p:sp>
        <p:nvSpPr>
          <p:cNvPr id="1337" name="Google Shape;1337;p48"/>
          <p:cNvSpPr/>
          <p:nvPr/>
        </p:nvSpPr>
        <p:spPr>
          <a:xfrm>
            <a:off x="8189114" y="4547900"/>
            <a:ext cx="7153500" cy="6682800"/>
          </a:xfrm>
          <a:prstGeom prst="rect">
            <a:avLst/>
          </a:prstGeom>
          <a:solidFill>
            <a:srgbClr val="FFFFFF"/>
          </a:solidFill>
          <a:ln w="9525" cap="flat" cmpd="sng">
            <a:solidFill>
              <a:srgbClr val="D2D4DB"/>
            </a:solidFill>
            <a:prstDash val="solid"/>
            <a:round/>
            <a:headEnd type="none" w="sm" len="sm"/>
            <a:tailEnd type="none" w="sm" len="sm"/>
          </a:ln>
          <a:effectLst>
            <a:outerShdw blurRad="328613" dist="76200" dir="5640000" algn="bl" rotWithShape="0">
              <a:srgbClr val="D2D4DB">
                <a:alpha val="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48"/>
          <p:cNvSpPr/>
          <p:nvPr/>
        </p:nvSpPr>
        <p:spPr>
          <a:xfrm>
            <a:off x="15948947" y="4547900"/>
            <a:ext cx="7153500" cy="6682800"/>
          </a:xfrm>
          <a:prstGeom prst="rect">
            <a:avLst/>
          </a:prstGeom>
          <a:solidFill>
            <a:srgbClr val="FFFFFF"/>
          </a:solidFill>
          <a:ln w="9525" cap="flat" cmpd="sng">
            <a:solidFill>
              <a:srgbClr val="D2D4DB"/>
            </a:solidFill>
            <a:prstDash val="solid"/>
            <a:round/>
            <a:headEnd type="none" w="sm" len="sm"/>
            <a:tailEnd type="none" w="sm" len="sm"/>
          </a:ln>
          <a:effectLst>
            <a:outerShdw blurRad="328613" dist="76200" dir="5640000" algn="bl" rotWithShape="0">
              <a:srgbClr val="D2D4DB">
                <a:alpha val="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48"/>
          <p:cNvSpPr txBox="1">
            <a:spLocks noGrp="1"/>
          </p:cNvSpPr>
          <p:nvPr>
            <p:ph type="subTitle" idx="5"/>
          </p:nvPr>
        </p:nvSpPr>
        <p:spPr>
          <a:xfrm>
            <a:off x="1159825" y="3522575"/>
            <a:ext cx="6138000" cy="30267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6400"/>
              <a:buFont typeface="Arial"/>
              <a:buNone/>
              <a:defRPr sz="64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1340" name="Google Shape;1340;p48"/>
          <p:cNvSpPr txBox="1">
            <a:spLocks noGrp="1"/>
          </p:cNvSpPr>
          <p:nvPr>
            <p:ph type="subTitle" idx="6"/>
          </p:nvPr>
        </p:nvSpPr>
        <p:spPr>
          <a:xfrm>
            <a:off x="1159825" y="7024700"/>
            <a:ext cx="6138000" cy="1626600"/>
          </a:xfrm>
          <a:prstGeom prst="rect">
            <a:avLst/>
          </a:prstGeom>
          <a:noFill/>
          <a:ln>
            <a:noFill/>
          </a:ln>
        </p:spPr>
        <p:txBody>
          <a:bodyPr spcFirstLastPara="1" wrap="square" lIns="0" tIns="91425" rIns="91425" bIns="91425" anchor="t" anchorCtr="0"/>
          <a:lstStyle>
            <a:lvl1pPr marR="0" lvl="0" algn="l" rtl="0">
              <a:lnSpc>
                <a:spcPct val="115000"/>
              </a:lnSpc>
              <a:spcBef>
                <a:spcPts val="0"/>
              </a:spcBef>
              <a:spcAft>
                <a:spcPts val="0"/>
              </a:spcAft>
              <a:buClr>
                <a:srgbClr val="000000"/>
              </a:buClr>
              <a:buSzPts val="4400"/>
              <a:buFont typeface="Arial"/>
              <a:buNone/>
              <a:defRPr sz="44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9pPr>
          </a:lstStyle>
          <a:p>
            <a:endParaRPr/>
          </a:p>
        </p:txBody>
      </p:sp>
      <p:cxnSp>
        <p:nvCxnSpPr>
          <p:cNvPr id="1341" name="Google Shape;1341;p48"/>
          <p:cNvCxnSpPr/>
          <p:nvPr/>
        </p:nvCxnSpPr>
        <p:spPr>
          <a:xfrm>
            <a:off x="1219200" y="2869680"/>
            <a:ext cx="773100" cy="0"/>
          </a:xfrm>
          <a:prstGeom prst="straightConnector1">
            <a:avLst/>
          </a:prstGeom>
          <a:noFill/>
          <a:ln w="38100" cap="flat" cmpd="sng">
            <a:solidFill>
              <a:srgbClr val="000000"/>
            </a:solidFill>
            <a:prstDash val="solid"/>
            <a:miter lim="400000"/>
            <a:headEnd type="none" w="sm" len="sm"/>
            <a:tailEnd type="none" w="sm" len="sm"/>
          </a:ln>
        </p:spPr>
      </p:cxnSp>
      <p:grpSp>
        <p:nvGrpSpPr>
          <p:cNvPr id="1342" name="Google Shape;1342;p48"/>
          <p:cNvGrpSpPr/>
          <p:nvPr/>
        </p:nvGrpSpPr>
        <p:grpSpPr>
          <a:xfrm>
            <a:off x="1224736" y="1180835"/>
            <a:ext cx="848196" cy="895432"/>
            <a:chOff x="8197573" y="1125872"/>
            <a:chExt cx="848196" cy="895432"/>
          </a:xfrm>
        </p:grpSpPr>
        <p:sp>
          <p:nvSpPr>
            <p:cNvPr id="1343" name="Google Shape;1343;p48"/>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48"/>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48"/>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46" name="Google Shape;1346;p48"/>
          <p:cNvSpPr txBox="1">
            <a:spLocks noGrp="1"/>
          </p:cNvSpPr>
          <p:nvPr>
            <p:ph type="subTitle" idx="7"/>
          </p:nvPr>
        </p:nvSpPr>
        <p:spPr>
          <a:xfrm>
            <a:off x="1602949" y="12978176"/>
            <a:ext cx="15935999" cy="2286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347" name="Google Shape;1347;p48"/>
          <p:cNvCxnSpPr/>
          <p:nvPr/>
        </p:nvCxnSpPr>
        <p:spPr>
          <a:xfrm flipH="1">
            <a:off x="1156550" y="13016124"/>
            <a:ext cx="137100" cy="152700"/>
          </a:xfrm>
          <a:prstGeom prst="straightConnector1">
            <a:avLst/>
          </a:prstGeom>
          <a:noFill/>
          <a:ln w="19050" cap="flat" cmpd="sng">
            <a:solidFill>
              <a:srgbClr val="4E515D"/>
            </a:solidFill>
            <a:prstDash val="solid"/>
            <a:round/>
            <a:headEnd type="none" w="sm" len="sm"/>
            <a:tailEnd type="none" w="sm" len="sm"/>
          </a:ln>
        </p:spPr>
      </p:cxnSp>
      <p:sp>
        <p:nvSpPr>
          <p:cNvPr id="1348" name="Google Shape;1348;p48"/>
          <p:cNvSpPr txBox="1">
            <a:spLocks noGrp="1"/>
          </p:cNvSpPr>
          <p:nvPr>
            <p:ph type="body" idx="8"/>
          </p:nvPr>
        </p:nvSpPr>
        <p:spPr>
          <a:xfrm>
            <a:off x="8531079" y="4937175"/>
            <a:ext cx="6336300" cy="5982000"/>
          </a:xfrm>
          <a:prstGeom prst="rect">
            <a:avLst/>
          </a:prstGeom>
          <a:noFill/>
          <a:ln>
            <a:noFill/>
          </a:ln>
        </p:spPr>
        <p:txBody>
          <a:bodyPr spcFirstLastPara="1" wrap="square" lIns="0" tIns="0" rIns="91425" bIns="91425" anchor="t" anchorCtr="0"/>
          <a:lstStyle>
            <a:lvl1pPr marL="457200" marR="0" lvl="0"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1pPr>
            <a:lvl2pPr marL="914400" marR="0" lvl="1"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2pPr>
            <a:lvl3pPr marL="1371600" marR="0" lvl="2"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3pPr>
            <a:lvl4pPr marL="1828800" marR="0" lvl="3"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4pPr>
            <a:lvl5pPr marL="2286000" marR="0" lvl="4"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5pPr>
            <a:lvl6pPr marL="2743200" marR="0" lvl="5"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6pPr>
            <a:lvl7pPr marL="3200400" marR="0" lvl="6"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7pPr>
            <a:lvl8pPr marL="3657600" marR="0" lvl="7"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8pPr>
            <a:lvl9pPr marL="4114800" marR="0" lvl="8"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9pPr>
          </a:lstStyle>
          <a:p>
            <a:endParaRPr/>
          </a:p>
        </p:txBody>
      </p:sp>
      <p:sp>
        <p:nvSpPr>
          <p:cNvPr id="1349" name="Google Shape;1349;p48"/>
          <p:cNvSpPr txBox="1">
            <a:spLocks noGrp="1"/>
          </p:cNvSpPr>
          <p:nvPr>
            <p:ph type="body" idx="9"/>
          </p:nvPr>
        </p:nvSpPr>
        <p:spPr>
          <a:xfrm>
            <a:off x="16393563" y="4937175"/>
            <a:ext cx="6336300" cy="5982000"/>
          </a:xfrm>
          <a:prstGeom prst="rect">
            <a:avLst/>
          </a:prstGeom>
          <a:noFill/>
          <a:ln>
            <a:noFill/>
          </a:ln>
        </p:spPr>
        <p:txBody>
          <a:bodyPr spcFirstLastPara="1" wrap="square" lIns="0" tIns="0" rIns="91425" bIns="91425" anchor="t" anchorCtr="0"/>
          <a:lstStyle>
            <a:lvl1pPr marL="457200" marR="0" lvl="0"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1pPr>
            <a:lvl2pPr marL="914400" marR="0" lvl="1"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2pPr>
            <a:lvl3pPr marL="1371600" marR="0" lvl="2"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3pPr>
            <a:lvl4pPr marL="1828800" marR="0" lvl="3"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4pPr>
            <a:lvl5pPr marL="2286000" marR="0" lvl="4"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5pPr>
            <a:lvl6pPr marL="2743200" marR="0" lvl="5"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6pPr>
            <a:lvl7pPr marL="3200400" marR="0" lvl="6"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7pPr>
            <a:lvl8pPr marL="3657600" marR="0" lvl="7"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8pPr>
            <a:lvl9pPr marL="4114800" marR="0" lvl="8"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9pPr>
          </a:lstStyle>
          <a:p>
            <a:endParaRPr/>
          </a:p>
        </p:txBody>
      </p:sp>
      <p:cxnSp>
        <p:nvCxnSpPr>
          <p:cNvPr id="1350" name="Google Shape;1350;p48"/>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1351" name="Google Shape;1351;p48"/>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1352" name="Google Shape;1352;p48"/>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9396A2"/>
                </a:solidFill>
                <a:latin typeface="Open Sans"/>
                <a:ea typeface="Open Sans"/>
                <a:cs typeface="Open Sans"/>
                <a:sym typeface="Open Sans"/>
              </a:rPr>
              <a:t>© 2018 HashiCorp</a:t>
            </a:r>
            <a:endParaRPr sz="1700" b="0" i="0" u="none" strike="noStrike" cap="none">
              <a:solidFill>
                <a:srgbClr val="9396A2"/>
              </a:solidFill>
              <a:latin typeface="Open Sans"/>
              <a:ea typeface="Open Sans"/>
              <a:cs typeface="Open Sans"/>
              <a:sym typeface="Open San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06-1 (C)SR Case Study Challenge">
  <p:cSld name="CUSTOM_9_1">
    <p:spTree>
      <p:nvGrpSpPr>
        <p:cNvPr id="1" name="Shape 1353"/>
        <p:cNvGrpSpPr/>
        <p:nvPr/>
      </p:nvGrpSpPr>
      <p:grpSpPr>
        <a:xfrm>
          <a:off x="0" y="0"/>
          <a:ext cx="0" cy="0"/>
          <a:chOff x="0" y="0"/>
          <a:chExt cx="0" cy="0"/>
        </a:xfrm>
      </p:grpSpPr>
      <p:grpSp>
        <p:nvGrpSpPr>
          <p:cNvPr id="1354" name="Google Shape;1354;p49"/>
          <p:cNvGrpSpPr/>
          <p:nvPr/>
        </p:nvGrpSpPr>
        <p:grpSpPr>
          <a:xfrm>
            <a:off x="539" y="0"/>
            <a:ext cx="24382791" cy="13716000"/>
            <a:chOff x="539" y="0"/>
            <a:chExt cx="24382791" cy="13716000"/>
          </a:xfrm>
        </p:grpSpPr>
        <p:sp>
          <p:nvSpPr>
            <p:cNvPr id="1355" name="Google Shape;1355;p49"/>
            <p:cNvSpPr/>
            <p:nvPr/>
          </p:nvSpPr>
          <p:spPr>
            <a:xfrm>
              <a:off x="539" y="0"/>
              <a:ext cx="243768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pic>
          <p:nvPicPr>
            <p:cNvPr id="1356" name="Google Shape;1356;p49" descr="Image"/>
            <p:cNvPicPr preferRelativeResize="0"/>
            <p:nvPr/>
          </p:nvPicPr>
          <p:blipFill rotWithShape="1">
            <a:blip r:embed="rId2">
              <a:alphaModFix/>
            </a:blip>
            <a:srcRect/>
            <a:stretch/>
          </p:blipFill>
          <p:spPr>
            <a:xfrm>
              <a:off x="16294145" y="0"/>
              <a:ext cx="8089185" cy="7946377"/>
            </a:xfrm>
            <a:prstGeom prst="rect">
              <a:avLst/>
            </a:prstGeom>
            <a:noFill/>
            <a:ln>
              <a:noFill/>
            </a:ln>
          </p:spPr>
        </p:pic>
        <p:sp>
          <p:nvSpPr>
            <p:cNvPr id="1357" name="Google Shape;1357;p49"/>
            <p:cNvSpPr/>
            <p:nvPr/>
          </p:nvSpPr>
          <p:spPr>
            <a:xfrm>
              <a:off x="12916765" y="700144"/>
              <a:ext cx="10636800" cy="112725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grpSp>
      <p:sp>
        <p:nvSpPr>
          <p:cNvPr id="1358" name="Google Shape;1358;p49"/>
          <p:cNvSpPr txBox="1">
            <a:spLocks noGrp="1"/>
          </p:cNvSpPr>
          <p:nvPr>
            <p:ph type="subTitle" idx="1"/>
          </p:nvPr>
        </p:nvSpPr>
        <p:spPr>
          <a:xfrm>
            <a:off x="1159825" y="3522575"/>
            <a:ext cx="6138000" cy="30267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6400"/>
              <a:buFont typeface="Arial"/>
              <a:buNone/>
              <a:defRPr sz="64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1359" name="Google Shape;1359;p49"/>
          <p:cNvSpPr txBox="1">
            <a:spLocks noGrp="1"/>
          </p:cNvSpPr>
          <p:nvPr>
            <p:ph type="subTitle" idx="2"/>
          </p:nvPr>
        </p:nvSpPr>
        <p:spPr>
          <a:xfrm>
            <a:off x="1159825" y="7024700"/>
            <a:ext cx="6138000" cy="1626600"/>
          </a:xfrm>
          <a:prstGeom prst="rect">
            <a:avLst/>
          </a:prstGeom>
          <a:noFill/>
          <a:ln>
            <a:noFill/>
          </a:ln>
        </p:spPr>
        <p:txBody>
          <a:bodyPr spcFirstLastPara="1" wrap="square" lIns="0" tIns="91425" rIns="91425" bIns="91425" anchor="t" anchorCtr="0"/>
          <a:lstStyle>
            <a:lvl1pPr marR="0" lvl="0" algn="l" rtl="0">
              <a:lnSpc>
                <a:spcPct val="115000"/>
              </a:lnSpc>
              <a:spcBef>
                <a:spcPts val="0"/>
              </a:spcBef>
              <a:spcAft>
                <a:spcPts val="0"/>
              </a:spcAft>
              <a:buClr>
                <a:srgbClr val="000000"/>
              </a:buClr>
              <a:buSzPts val="4400"/>
              <a:buFont typeface="Arial"/>
              <a:buNone/>
              <a:defRPr sz="44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9pPr>
          </a:lstStyle>
          <a:p>
            <a:endParaRPr/>
          </a:p>
        </p:txBody>
      </p:sp>
      <p:cxnSp>
        <p:nvCxnSpPr>
          <p:cNvPr id="1360" name="Google Shape;1360;p49"/>
          <p:cNvCxnSpPr/>
          <p:nvPr/>
        </p:nvCxnSpPr>
        <p:spPr>
          <a:xfrm>
            <a:off x="1219200" y="2869680"/>
            <a:ext cx="773100" cy="0"/>
          </a:xfrm>
          <a:prstGeom prst="straightConnector1">
            <a:avLst/>
          </a:prstGeom>
          <a:noFill/>
          <a:ln w="38100" cap="flat" cmpd="sng">
            <a:solidFill>
              <a:srgbClr val="000000"/>
            </a:solidFill>
            <a:prstDash val="solid"/>
            <a:miter lim="400000"/>
            <a:headEnd type="none" w="sm" len="sm"/>
            <a:tailEnd type="none" w="sm" len="sm"/>
          </a:ln>
        </p:spPr>
      </p:cxnSp>
      <p:grpSp>
        <p:nvGrpSpPr>
          <p:cNvPr id="1361" name="Google Shape;1361;p49"/>
          <p:cNvGrpSpPr/>
          <p:nvPr/>
        </p:nvGrpSpPr>
        <p:grpSpPr>
          <a:xfrm>
            <a:off x="1224736" y="1180835"/>
            <a:ext cx="848196" cy="895432"/>
            <a:chOff x="8197573" y="1125872"/>
            <a:chExt cx="848196" cy="895432"/>
          </a:xfrm>
        </p:grpSpPr>
        <p:sp>
          <p:nvSpPr>
            <p:cNvPr id="1362" name="Google Shape;1362;p49"/>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49"/>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49"/>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65" name="Google Shape;1365;p49"/>
          <p:cNvSpPr txBox="1">
            <a:spLocks noGrp="1"/>
          </p:cNvSpPr>
          <p:nvPr>
            <p:ph type="subTitle" idx="3"/>
          </p:nvPr>
        </p:nvSpPr>
        <p:spPr>
          <a:xfrm>
            <a:off x="1602949" y="12978176"/>
            <a:ext cx="15935999" cy="2286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366" name="Google Shape;1366;p49"/>
          <p:cNvCxnSpPr/>
          <p:nvPr/>
        </p:nvCxnSpPr>
        <p:spPr>
          <a:xfrm flipH="1">
            <a:off x="1156550" y="13016124"/>
            <a:ext cx="137100" cy="152700"/>
          </a:xfrm>
          <a:prstGeom prst="straightConnector1">
            <a:avLst/>
          </a:prstGeom>
          <a:noFill/>
          <a:ln w="19050" cap="flat" cmpd="sng">
            <a:solidFill>
              <a:srgbClr val="4E515D"/>
            </a:solidFill>
            <a:prstDash val="solid"/>
            <a:round/>
            <a:headEnd type="none" w="sm" len="sm"/>
            <a:tailEnd type="none" w="sm" len="sm"/>
          </a:ln>
        </p:spPr>
      </p:cxnSp>
      <p:sp>
        <p:nvSpPr>
          <p:cNvPr id="1367" name="Google Shape;1367;p49"/>
          <p:cNvSpPr txBox="1"/>
          <p:nvPr/>
        </p:nvSpPr>
        <p:spPr>
          <a:xfrm>
            <a:off x="9495813" y="3357624"/>
            <a:ext cx="2482800" cy="548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E5E6EB"/>
                </a:solidFill>
                <a:latin typeface="Open Sans"/>
                <a:ea typeface="Open Sans"/>
                <a:cs typeface="Open Sans"/>
                <a:sym typeface="Open Sans"/>
              </a:rPr>
              <a:t>Challenge</a:t>
            </a:r>
            <a:endParaRPr sz="3600" b="1" i="0" u="none" strike="noStrike" cap="none">
              <a:solidFill>
                <a:srgbClr val="E5E6EB"/>
              </a:solidFill>
              <a:latin typeface="Open Sans"/>
              <a:ea typeface="Open Sans"/>
              <a:cs typeface="Open Sans"/>
              <a:sym typeface="Open Sans"/>
            </a:endParaRPr>
          </a:p>
        </p:txBody>
      </p:sp>
      <p:sp>
        <p:nvSpPr>
          <p:cNvPr id="1368" name="Google Shape;1368;p49"/>
          <p:cNvSpPr txBox="1"/>
          <p:nvPr/>
        </p:nvSpPr>
        <p:spPr>
          <a:xfrm>
            <a:off x="9495813" y="6605349"/>
            <a:ext cx="2482800" cy="548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3600" b="0" i="0" u="none" strike="noStrike" cap="none">
                <a:solidFill>
                  <a:srgbClr val="D2D4DB"/>
                </a:solidFill>
                <a:latin typeface="Open Sans"/>
                <a:ea typeface="Open Sans"/>
                <a:cs typeface="Open Sans"/>
                <a:sym typeface="Open Sans"/>
              </a:rPr>
              <a:t>Solution</a:t>
            </a:r>
            <a:endParaRPr sz="3600" b="0" i="0" u="none" strike="noStrike" cap="none">
              <a:solidFill>
                <a:srgbClr val="D2D4DB"/>
              </a:solidFill>
              <a:latin typeface="Open Sans"/>
              <a:ea typeface="Open Sans"/>
              <a:cs typeface="Open Sans"/>
              <a:sym typeface="Open Sans"/>
            </a:endParaRPr>
          </a:p>
        </p:txBody>
      </p:sp>
      <p:sp>
        <p:nvSpPr>
          <p:cNvPr id="1369" name="Google Shape;1369;p49"/>
          <p:cNvSpPr txBox="1"/>
          <p:nvPr/>
        </p:nvSpPr>
        <p:spPr>
          <a:xfrm>
            <a:off x="9495813" y="9760487"/>
            <a:ext cx="2482800" cy="548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3600" b="0" i="0" u="none" strike="noStrike" cap="none">
                <a:solidFill>
                  <a:srgbClr val="D2D4DB"/>
                </a:solidFill>
                <a:latin typeface="Open Sans"/>
                <a:ea typeface="Open Sans"/>
                <a:cs typeface="Open Sans"/>
                <a:sym typeface="Open Sans"/>
              </a:rPr>
              <a:t>Results</a:t>
            </a:r>
            <a:endParaRPr sz="3600" b="0" i="0" u="none" strike="noStrike" cap="none">
              <a:solidFill>
                <a:srgbClr val="D2D4DB"/>
              </a:solidFill>
              <a:latin typeface="Open Sans"/>
              <a:ea typeface="Open Sans"/>
              <a:cs typeface="Open Sans"/>
              <a:sym typeface="Open Sans"/>
            </a:endParaRPr>
          </a:p>
        </p:txBody>
      </p:sp>
      <p:cxnSp>
        <p:nvCxnSpPr>
          <p:cNvPr id="1370" name="Google Shape;1370;p49"/>
          <p:cNvCxnSpPr/>
          <p:nvPr/>
        </p:nvCxnSpPr>
        <p:spPr>
          <a:xfrm rot="10800000">
            <a:off x="8482439" y="-77883"/>
            <a:ext cx="0" cy="9811200"/>
          </a:xfrm>
          <a:prstGeom prst="straightConnector1">
            <a:avLst/>
          </a:prstGeom>
          <a:noFill/>
          <a:ln w="19050" cap="flat" cmpd="sng">
            <a:solidFill>
              <a:srgbClr val="D6D6D6"/>
            </a:solidFill>
            <a:prstDash val="solid"/>
            <a:miter lim="400000"/>
            <a:headEnd type="none" w="sm" len="sm"/>
            <a:tailEnd type="none" w="sm" len="sm"/>
          </a:ln>
        </p:spPr>
      </p:cxnSp>
      <p:sp>
        <p:nvSpPr>
          <p:cNvPr id="1371" name="Google Shape;1371;p49"/>
          <p:cNvSpPr txBox="1">
            <a:spLocks noGrp="1"/>
          </p:cNvSpPr>
          <p:nvPr>
            <p:ph type="subTitle" idx="4"/>
          </p:nvPr>
        </p:nvSpPr>
        <p:spPr>
          <a:xfrm>
            <a:off x="13368550" y="3667325"/>
            <a:ext cx="9311400" cy="8109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4400"/>
              <a:buFont typeface="Arial"/>
              <a:buNone/>
              <a:defRPr sz="44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pic>
        <p:nvPicPr>
          <p:cNvPr id="1372" name="Google Shape;1372;p49"/>
          <p:cNvPicPr preferRelativeResize="0"/>
          <p:nvPr/>
        </p:nvPicPr>
        <p:blipFill rotWithShape="1">
          <a:blip r:embed="rId3">
            <a:alphaModFix/>
          </a:blip>
          <a:srcRect/>
          <a:stretch/>
        </p:blipFill>
        <p:spPr>
          <a:xfrm>
            <a:off x="8025356" y="3214175"/>
            <a:ext cx="913943" cy="913943"/>
          </a:xfrm>
          <a:prstGeom prst="rect">
            <a:avLst/>
          </a:prstGeom>
          <a:noFill/>
          <a:ln>
            <a:noFill/>
          </a:ln>
        </p:spPr>
      </p:pic>
      <p:pic>
        <p:nvPicPr>
          <p:cNvPr id="1373" name="Google Shape;1373;p49"/>
          <p:cNvPicPr preferRelativeResize="0"/>
          <p:nvPr/>
        </p:nvPicPr>
        <p:blipFill rotWithShape="1">
          <a:blip r:embed="rId3">
            <a:alphaModFix/>
          </a:blip>
          <a:srcRect/>
          <a:stretch/>
        </p:blipFill>
        <p:spPr>
          <a:xfrm>
            <a:off x="8025356" y="6407875"/>
            <a:ext cx="913943" cy="913943"/>
          </a:xfrm>
          <a:prstGeom prst="rect">
            <a:avLst/>
          </a:prstGeom>
          <a:noFill/>
          <a:ln>
            <a:noFill/>
          </a:ln>
        </p:spPr>
      </p:pic>
      <p:pic>
        <p:nvPicPr>
          <p:cNvPr id="1374" name="Google Shape;1374;p49"/>
          <p:cNvPicPr preferRelativeResize="0"/>
          <p:nvPr/>
        </p:nvPicPr>
        <p:blipFill rotWithShape="1">
          <a:blip r:embed="rId3">
            <a:alphaModFix/>
          </a:blip>
          <a:srcRect/>
          <a:stretch/>
        </p:blipFill>
        <p:spPr>
          <a:xfrm>
            <a:off x="8025356" y="9601575"/>
            <a:ext cx="913943" cy="913943"/>
          </a:xfrm>
          <a:prstGeom prst="rect">
            <a:avLst/>
          </a:prstGeom>
          <a:noFill/>
          <a:ln>
            <a:noFill/>
          </a:ln>
        </p:spPr>
      </p:pic>
      <p:grpSp>
        <p:nvGrpSpPr>
          <p:cNvPr id="1375" name="Google Shape;1375;p49"/>
          <p:cNvGrpSpPr/>
          <p:nvPr/>
        </p:nvGrpSpPr>
        <p:grpSpPr>
          <a:xfrm>
            <a:off x="8024523" y="9601570"/>
            <a:ext cx="914480" cy="914404"/>
            <a:chOff x="13065968" y="5450157"/>
            <a:chExt cx="914755" cy="914404"/>
          </a:xfrm>
        </p:grpSpPr>
        <p:sp>
          <p:nvSpPr>
            <p:cNvPr id="1376" name="Google Shape;1376;p49"/>
            <p:cNvSpPr/>
            <p:nvPr/>
          </p:nvSpPr>
          <p:spPr>
            <a:xfrm>
              <a:off x="13065968" y="5450157"/>
              <a:ext cx="914755" cy="914404"/>
            </a:xfrm>
            <a:custGeom>
              <a:avLst/>
              <a:gdLst/>
              <a:ahLst/>
              <a:cxnLst/>
              <a:rect l="l" t="t" r="r" b="b"/>
              <a:pathLst>
                <a:path w="8583" h="8592" extrusionOk="0">
                  <a:moveTo>
                    <a:pt x="4292" y="0"/>
                  </a:moveTo>
                  <a:cubicBezTo>
                    <a:pt x="1919" y="0"/>
                    <a:pt x="1" y="1918"/>
                    <a:pt x="1" y="4291"/>
                  </a:cubicBezTo>
                  <a:cubicBezTo>
                    <a:pt x="1" y="6664"/>
                    <a:pt x="1919" y="8591"/>
                    <a:pt x="4292" y="8591"/>
                  </a:cubicBezTo>
                  <a:cubicBezTo>
                    <a:pt x="6665" y="8591"/>
                    <a:pt x="8583" y="6664"/>
                    <a:pt x="8583" y="4291"/>
                  </a:cubicBezTo>
                  <a:cubicBezTo>
                    <a:pt x="8583" y="1918"/>
                    <a:pt x="6665" y="0"/>
                    <a:pt x="4292" y="0"/>
                  </a:cubicBezTo>
                  <a:close/>
                </a:path>
              </a:pathLst>
            </a:custGeom>
            <a:solidFill>
              <a:srgbClr val="F7F8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49"/>
            <p:cNvSpPr/>
            <p:nvPr/>
          </p:nvSpPr>
          <p:spPr>
            <a:xfrm>
              <a:off x="13307472" y="5710258"/>
              <a:ext cx="431745" cy="394092"/>
            </a:xfrm>
            <a:custGeom>
              <a:avLst/>
              <a:gdLst/>
              <a:ahLst/>
              <a:cxnLst/>
              <a:rect l="l" t="t" r="r" b="b"/>
              <a:pathLst>
                <a:path w="4051" h="3703" extrusionOk="0">
                  <a:moveTo>
                    <a:pt x="2775" y="750"/>
                  </a:moveTo>
                  <a:cubicBezTo>
                    <a:pt x="2695" y="750"/>
                    <a:pt x="2633" y="821"/>
                    <a:pt x="2633" y="893"/>
                  </a:cubicBezTo>
                  <a:cubicBezTo>
                    <a:pt x="2633" y="959"/>
                    <a:pt x="2694" y="1010"/>
                    <a:pt x="2760" y="1010"/>
                  </a:cubicBezTo>
                  <a:cubicBezTo>
                    <a:pt x="2765" y="1010"/>
                    <a:pt x="2770" y="1009"/>
                    <a:pt x="2775" y="1009"/>
                  </a:cubicBezTo>
                  <a:lnTo>
                    <a:pt x="3150" y="1009"/>
                  </a:lnTo>
                  <a:lnTo>
                    <a:pt x="1972" y="2115"/>
                  </a:lnTo>
                  <a:lnTo>
                    <a:pt x="1553" y="1758"/>
                  </a:lnTo>
                  <a:cubicBezTo>
                    <a:pt x="1526" y="1731"/>
                    <a:pt x="1482" y="1713"/>
                    <a:pt x="1446" y="1713"/>
                  </a:cubicBezTo>
                  <a:cubicBezTo>
                    <a:pt x="1410" y="1713"/>
                    <a:pt x="1384" y="1722"/>
                    <a:pt x="1366" y="1749"/>
                  </a:cubicBezTo>
                  <a:lnTo>
                    <a:pt x="483" y="2543"/>
                  </a:lnTo>
                  <a:cubicBezTo>
                    <a:pt x="429" y="2588"/>
                    <a:pt x="420" y="2677"/>
                    <a:pt x="465" y="2730"/>
                  </a:cubicBezTo>
                  <a:cubicBezTo>
                    <a:pt x="493" y="2758"/>
                    <a:pt x="530" y="2772"/>
                    <a:pt x="568" y="2772"/>
                  </a:cubicBezTo>
                  <a:cubicBezTo>
                    <a:pt x="602" y="2772"/>
                    <a:pt x="635" y="2761"/>
                    <a:pt x="661" y="2739"/>
                  </a:cubicBezTo>
                  <a:lnTo>
                    <a:pt x="1455" y="2026"/>
                  </a:lnTo>
                  <a:lnTo>
                    <a:pt x="1874" y="2373"/>
                  </a:lnTo>
                  <a:cubicBezTo>
                    <a:pt x="1902" y="2401"/>
                    <a:pt x="1940" y="2415"/>
                    <a:pt x="1977" y="2415"/>
                  </a:cubicBezTo>
                  <a:cubicBezTo>
                    <a:pt x="2011" y="2415"/>
                    <a:pt x="2045" y="2404"/>
                    <a:pt x="2071" y="2382"/>
                  </a:cubicBezTo>
                  <a:lnTo>
                    <a:pt x="3346" y="1187"/>
                  </a:lnTo>
                  <a:lnTo>
                    <a:pt x="3346" y="1588"/>
                  </a:lnTo>
                  <a:cubicBezTo>
                    <a:pt x="3346" y="1660"/>
                    <a:pt x="3409" y="1713"/>
                    <a:pt x="3480" y="1713"/>
                  </a:cubicBezTo>
                  <a:cubicBezTo>
                    <a:pt x="3551" y="1713"/>
                    <a:pt x="3614" y="1660"/>
                    <a:pt x="3614" y="1588"/>
                  </a:cubicBezTo>
                  <a:lnTo>
                    <a:pt x="3614" y="884"/>
                  </a:lnTo>
                  <a:cubicBezTo>
                    <a:pt x="3614" y="812"/>
                    <a:pt x="3551" y="750"/>
                    <a:pt x="3480" y="750"/>
                  </a:cubicBezTo>
                  <a:close/>
                  <a:moveTo>
                    <a:pt x="126" y="0"/>
                  </a:moveTo>
                  <a:cubicBezTo>
                    <a:pt x="54" y="0"/>
                    <a:pt x="1" y="54"/>
                    <a:pt x="1" y="134"/>
                  </a:cubicBezTo>
                  <a:lnTo>
                    <a:pt x="1" y="3569"/>
                  </a:lnTo>
                  <a:cubicBezTo>
                    <a:pt x="1" y="3640"/>
                    <a:pt x="54" y="3703"/>
                    <a:pt x="126" y="3703"/>
                  </a:cubicBezTo>
                  <a:lnTo>
                    <a:pt x="3917" y="3703"/>
                  </a:lnTo>
                  <a:cubicBezTo>
                    <a:pt x="3989" y="3703"/>
                    <a:pt x="4051" y="3640"/>
                    <a:pt x="4051" y="3569"/>
                  </a:cubicBezTo>
                  <a:cubicBezTo>
                    <a:pt x="4051" y="3489"/>
                    <a:pt x="3989" y="3435"/>
                    <a:pt x="3917" y="3435"/>
                  </a:cubicBezTo>
                  <a:lnTo>
                    <a:pt x="260" y="3435"/>
                  </a:lnTo>
                  <a:lnTo>
                    <a:pt x="260" y="134"/>
                  </a:lnTo>
                  <a:cubicBezTo>
                    <a:pt x="260" y="54"/>
                    <a:pt x="206" y="0"/>
                    <a:pt x="126" y="0"/>
                  </a:cubicBezTo>
                  <a:close/>
                </a:path>
              </a:pathLst>
            </a:custGeom>
            <a:solidFill>
              <a:srgbClr val="D2D4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78" name="Google Shape;1378;p49"/>
          <p:cNvGrpSpPr/>
          <p:nvPr/>
        </p:nvGrpSpPr>
        <p:grpSpPr>
          <a:xfrm>
            <a:off x="8024121" y="6407870"/>
            <a:ext cx="915439" cy="914404"/>
            <a:chOff x="11581878" y="5450157"/>
            <a:chExt cx="915714" cy="914404"/>
          </a:xfrm>
        </p:grpSpPr>
        <p:sp>
          <p:nvSpPr>
            <p:cNvPr id="1379" name="Google Shape;1379;p49"/>
            <p:cNvSpPr/>
            <p:nvPr/>
          </p:nvSpPr>
          <p:spPr>
            <a:xfrm>
              <a:off x="11581878" y="5450157"/>
              <a:ext cx="915714" cy="914404"/>
            </a:xfrm>
            <a:custGeom>
              <a:avLst/>
              <a:gdLst/>
              <a:ahLst/>
              <a:cxnLst/>
              <a:rect l="l" t="t" r="r" b="b"/>
              <a:pathLst>
                <a:path w="8592" h="8592" extrusionOk="0">
                  <a:moveTo>
                    <a:pt x="4300" y="0"/>
                  </a:moveTo>
                  <a:cubicBezTo>
                    <a:pt x="1927" y="0"/>
                    <a:pt x="0" y="1918"/>
                    <a:pt x="0" y="4291"/>
                  </a:cubicBezTo>
                  <a:cubicBezTo>
                    <a:pt x="0" y="6664"/>
                    <a:pt x="1927" y="8591"/>
                    <a:pt x="4300" y="8591"/>
                  </a:cubicBezTo>
                  <a:cubicBezTo>
                    <a:pt x="6673" y="8591"/>
                    <a:pt x="8591" y="6664"/>
                    <a:pt x="8591" y="4291"/>
                  </a:cubicBezTo>
                  <a:cubicBezTo>
                    <a:pt x="8591" y="1918"/>
                    <a:pt x="6673" y="0"/>
                    <a:pt x="4300" y="0"/>
                  </a:cubicBezTo>
                  <a:close/>
                </a:path>
              </a:pathLst>
            </a:custGeom>
            <a:solidFill>
              <a:srgbClr val="F7F8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49"/>
            <p:cNvSpPr/>
            <p:nvPr/>
          </p:nvSpPr>
          <p:spPr>
            <a:xfrm>
              <a:off x="11738760" y="5605856"/>
              <a:ext cx="602909" cy="602046"/>
            </a:xfrm>
            <a:custGeom>
              <a:avLst/>
              <a:gdLst/>
              <a:ahLst/>
              <a:cxnLst/>
              <a:rect l="l" t="t" r="r" b="b"/>
              <a:pathLst>
                <a:path w="5657" h="5657" extrusionOk="0">
                  <a:moveTo>
                    <a:pt x="0" y="2828"/>
                  </a:moveTo>
                  <a:lnTo>
                    <a:pt x="2828" y="0"/>
                  </a:lnTo>
                  <a:lnTo>
                    <a:pt x="5656" y="2828"/>
                  </a:lnTo>
                  <a:lnTo>
                    <a:pt x="2828" y="5656"/>
                  </a:lnTo>
                  <a:close/>
                  <a:moveTo>
                    <a:pt x="2828" y="366"/>
                  </a:moveTo>
                  <a:lnTo>
                    <a:pt x="5290" y="2828"/>
                  </a:lnTo>
                  <a:lnTo>
                    <a:pt x="2828" y="5290"/>
                  </a:lnTo>
                  <a:lnTo>
                    <a:pt x="366" y="2828"/>
                  </a:lnTo>
                  <a:close/>
                </a:path>
              </a:pathLst>
            </a:custGeom>
            <a:solidFill>
              <a:srgbClr val="D2D4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49"/>
            <p:cNvSpPr/>
            <p:nvPr/>
          </p:nvSpPr>
          <p:spPr>
            <a:xfrm>
              <a:off x="11914613" y="5822323"/>
              <a:ext cx="251097" cy="190926"/>
            </a:xfrm>
            <a:custGeom>
              <a:avLst/>
              <a:gdLst/>
              <a:ahLst/>
              <a:cxnLst/>
              <a:rect l="l" t="t" r="r" b="b"/>
              <a:pathLst>
                <a:path w="2356" h="1794" extrusionOk="0">
                  <a:moveTo>
                    <a:pt x="1" y="1053"/>
                  </a:moveTo>
                  <a:lnTo>
                    <a:pt x="179" y="874"/>
                  </a:lnTo>
                  <a:lnTo>
                    <a:pt x="723" y="1428"/>
                  </a:lnTo>
                  <a:lnTo>
                    <a:pt x="2177" y="0"/>
                  </a:lnTo>
                  <a:lnTo>
                    <a:pt x="2356" y="187"/>
                  </a:lnTo>
                  <a:lnTo>
                    <a:pt x="723" y="1793"/>
                  </a:lnTo>
                  <a:close/>
                </a:path>
              </a:pathLst>
            </a:custGeom>
            <a:solidFill>
              <a:srgbClr val="D2D4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82" name="Google Shape;1382;p49"/>
          <p:cNvGrpSpPr/>
          <p:nvPr/>
        </p:nvGrpSpPr>
        <p:grpSpPr>
          <a:xfrm>
            <a:off x="8024678" y="3214170"/>
            <a:ext cx="914480" cy="914404"/>
            <a:chOff x="10099600" y="5450157"/>
            <a:chExt cx="914755" cy="914404"/>
          </a:xfrm>
        </p:grpSpPr>
        <p:sp>
          <p:nvSpPr>
            <p:cNvPr id="1383" name="Google Shape;1383;p49"/>
            <p:cNvSpPr/>
            <p:nvPr/>
          </p:nvSpPr>
          <p:spPr>
            <a:xfrm>
              <a:off x="10099600" y="5450157"/>
              <a:ext cx="914755" cy="914404"/>
            </a:xfrm>
            <a:custGeom>
              <a:avLst/>
              <a:gdLst/>
              <a:ahLst/>
              <a:cxnLst/>
              <a:rect l="l" t="t" r="r" b="b"/>
              <a:pathLst>
                <a:path w="8583" h="8592" extrusionOk="0">
                  <a:moveTo>
                    <a:pt x="4291" y="0"/>
                  </a:moveTo>
                  <a:cubicBezTo>
                    <a:pt x="1918" y="0"/>
                    <a:pt x="0" y="1918"/>
                    <a:pt x="0" y="4291"/>
                  </a:cubicBezTo>
                  <a:cubicBezTo>
                    <a:pt x="0" y="6664"/>
                    <a:pt x="1918" y="8591"/>
                    <a:pt x="4291" y="8591"/>
                  </a:cubicBezTo>
                  <a:cubicBezTo>
                    <a:pt x="6664" y="8591"/>
                    <a:pt x="8582" y="6664"/>
                    <a:pt x="8582" y="4291"/>
                  </a:cubicBezTo>
                  <a:cubicBezTo>
                    <a:pt x="8582" y="1918"/>
                    <a:pt x="6664" y="0"/>
                    <a:pt x="4291" y="0"/>
                  </a:cubicBezTo>
                  <a:close/>
                </a:path>
              </a:pathLst>
            </a:custGeom>
            <a:solidFill>
              <a:srgbClr val="F7F8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49"/>
            <p:cNvSpPr/>
            <p:nvPr/>
          </p:nvSpPr>
          <p:spPr>
            <a:xfrm>
              <a:off x="10255523" y="5605856"/>
              <a:ext cx="366094" cy="507967"/>
            </a:xfrm>
            <a:custGeom>
              <a:avLst/>
              <a:gdLst/>
              <a:ahLst/>
              <a:cxnLst/>
              <a:rect l="l" t="t" r="r" b="b"/>
              <a:pathLst>
                <a:path w="3435" h="4773" extrusionOk="0">
                  <a:moveTo>
                    <a:pt x="2828" y="0"/>
                  </a:moveTo>
                  <a:lnTo>
                    <a:pt x="0" y="2828"/>
                  </a:lnTo>
                  <a:lnTo>
                    <a:pt x="1936" y="4773"/>
                  </a:lnTo>
                  <a:lnTo>
                    <a:pt x="2552" y="4157"/>
                  </a:lnTo>
                  <a:lnTo>
                    <a:pt x="1999" y="3613"/>
                  </a:lnTo>
                  <a:lnTo>
                    <a:pt x="1829" y="3774"/>
                  </a:lnTo>
                  <a:lnTo>
                    <a:pt x="2213" y="4157"/>
                  </a:lnTo>
                  <a:lnTo>
                    <a:pt x="1936" y="4434"/>
                  </a:lnTo>
                  <a:lnTo>
                    <a:pt x="1222" y="3720"/>
                  </a:lnTo>
                  <a:lnTo>
                    <a:pt x="1936" y="2998"/>
                  </a:lnTo>
                  <a:lnTo>
                    <a:pt x="2382" y="3444"/>
                  </a:lnTo>
                  <a:lnTo>
                    <a:pt x="3435" y="2391"/>
                  </a:lnTo>
                  <a:lnTo>
                    <a:pt x="2882" y="1838"/>
                  </a:lnTo>
                  <a:lnTo>
                    <a:pt x="2721" y="1998"/>
                  </a:lnTo>
                  <a:lnTo>
                    <a:pt x="3105" y="2391"/>
                  </a:lnTo>
                  <a:lnTo>
                    <a:pt x="2382" y="3105"/>
                  </a:lnTo>
                  <a:lnTo>
                    <a:pt x="1553" y="2275"/>
                  </a:lnTo>
                  <a:lnTo>
                    <a:pt x="1383" y="2445"/>
                  </a:lnTo>
                  <a:lnTo>
                    <a:pt x="1776" y="2828"/>
                  </a:lnTo>
                  <a:lnTo>
                    <a:pt x="1053" y="3551"/>
                  </a:lnTo>
                  <a:lnTo>
                    <a:pt x="330" y="2828"/>
                  </a:lnTo>
                  <a:lnTo>
                    <a:pt x="607" y="2552"/>
                  </a:lnTo>
                  <a:lnTo>
                    <a:pt x="991" y="2935"/>
                  </a:lnTo>
                  <a:lnTo>
                    <a:pt x="1160" y="2775"/>
                  </a:lnTo>
                  <a:lnTo>
                    <a:pt x="776" y="2391"/>
                  </a:lnTo>
                  <a:lnTo>
                    <a:pt x="1499" y="1668"/>
                  </a:lnTo>
                  <a:lnTo>
                    <a:pt x="2320" y="2498"/>
                  </a:lnTo>
                  <a:lnTo>
                    <a:pt x="2489" y="2329"/>
                  </a:lnTo>
                  <a:lnTo>
                    <a:pt x="1660" y="1499"/>
                  </a:lnTo>
                  <a:lnTo>
                    <a:pt x="1936" y="1222"/>
                  </a:lnTo>
                  <a:lnTo>
                    <a:pt x="2382" y="1668"/>
                  </a:lnTo>
                  <a:lnTo>
                    <a:pt x="2935" y="1115"/>
                  </a:lnTo>
                  <a:lnTo>
                    <a:pt x="2766" y="946"/>
                  </a:lnTo>
                  <a:lnTo>
                    <a:pt x="2382" y="1329"/>
                  </a:lnTo>
                  <a:lnTo>
                    <a:pt x="2106" y="1053"/>
                  </a:lnTo>
                  <a:lnTo>
                    <a:pt x="2828" y="339"/>
                  </a:lnTo>
                  <a:lnTo>
                    <a:pt x="3212" y="723"/>
                  </a:lnTo>
                  <a:lnTo>
                    <a:pt x="3381" y="553"/>
                  </a:lnTo>
                  <a:lnTo>
                    <a:pt x="2828" y="0"/>
                  </a:lnTo>
                  <a:close/>
                </a:path>
              </a:pathLst>
            </a:custGeom>
            <a:solidFill>
              <a:srgbClr val="D2D4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49"/>
            <p:cNvSpPr/>
            <p:nvPr/>
          </p:nvSpPr>
          <p:spPr>
            <a:xfrm>
              <a:off x="10497986" y="5706427"/>
              <a:ext cx="360445" cy="501475"/>
            </a:xfrm>
            <a:custGeom>
              <a:avLst/>
              <a:gdLst/>
              <a:ahLst/>
              <a:cxnLst/>
              <a:rect l="l" t="t" r="r" b="b"/>
              <a:pathLst>
                <a:path w="3382" h="4712" extrusionOk="0">
                  <a:moveTo>
                    <a:pt x="1499" y="1"/>
                  </a:moveTo>
                  <a:lnTo>
                    <a:pt x="1329" y="170"/>
                  </a:lnTo>
                  <a:lnTo>
                    <a:pt x="2159" y="1000"/>
                  </a:lnTo>
                  <a:lnTo>
                    <a:pt x="1882" y="1276"/>
                  </a:lnTo>
                  <a:lnTo>
                    <a:pt x="1053" y="447"/>
                  </a:lnTo>
                  <a:lnTo>
                    <a:pt x="883" y="616"/>
                  </a:lnTo>
                  <a:lnTo>
                    <a:pt x="1882" y="1607"/>
                  </a:lnTo>
                  <a:lnTo>
                    <a:pt x="2329" y="1161"/>
                  </a:lnTo>
                  <a:lnTo>
                    <a:pt x="2605" y="1446"/>
                  </a:lnTo>
                  <a:lnTo>
                    <a:pt x="2221" y="1830"/>
                  </a:lnTo>
                  <a:lnTo>
                    <a:pt x="2382" y="1990"/>
                  </a:lnTo>
                  <a:lnTo>
                    <a:pt x="2766" y="1607"/>
                  </a:lnTo>
                  <a:lnTo>
                    <a:pt x="3042" y="1883"/>
                  </a:lnTo>
                  <a:lnTo>
                    <a:pt x="2329" y="2606"/>
                  </a:lnTo>
                  <a:lnTo>
                    <a:pt x="1436" y="1723"/>
                  </a:lnTo>
                  <a:lnTo>
                    <a:pt x="830" y="2329"/>
                  </a:lnTo>
                  <a:lnTo>
                    <a:pt x="1383" y="2882"/>
                  </a:lnTo>
                  <a:lnTo>
                    <a:pt x="1543" y="2713"/>
                  </a:lnTo>
                  <a:lnTo>
                    <a:pt x="1160" y="2329"/>
                  </a:lnTo>
                  <a:lnTo>
                    <a:pt x="1436" y="2053"/>
                  </a:lnTo>
                  <a:lnTo>
                    <a:pt x="2159" y="2775"/>
                  </a:lnTo>
                  <a:lnTo>
                    <a:pt x="1436" y="3489"/>
                  </a:lnTo>
                  <a:lnTo>
                    <a:pt x="607" y="2668"/>
                  </a:lnTo>
                  <a:lnTo>
                    <a:pt x="446" y="2829"/>
                  </a:lnTo>
                  <a:lnTo>
                    <a:pt x="830" y="3212"/>
                  </a:lnTo>
                  <a:lnTo>
                    <a:pt x="446" y="3605"/>
                  </a:lnTo>
                  <a:lnTo>
                    <a:pt x="607" y="3765"/>
                  </a:lnTo>
                  <a:lnTo>
                    <a:pt x="990" y="3382"/>
                  </a:lnTo>
                  <a:lnTo>
                    <a:pt x="1276" y="3658"/>
                  </a:lnTo>
                  <a:lnTo>
                    <a:pt x="553" y="4381"/>
                  </a:lnTo>
                  <a:lnTo>
                    <a:pt x="170" y="3997"/>
                  </a:lnTo>
                  <a:lnTo>
                    <a:pt x="0" y="4167"/>
                  </a:lnTo>
                  <a:lnTo>
                    <a:pt x="553" y="4711"/>
                  </a:lnTo>
                  <a:lnTo>
                    <a:pt x="3381" y="1883"/>
                  </a:lnTo>
                  <a:lnTo>
                    <a:pt x="1499" y="1"/>
                  </a:lnTo>
                  <a:close/>
                </a:path>
              </a:pathLst>
            </a:custGeom>
            <a:solidFill>
              <a:srgbClr val="D2D4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86" name="Google Shape;1386;p49"/>
          <p:cNvGrpSpPr/>
          <p:nvPr/>
        </p:nvGrpSpPr>
        <p:grpSpPr>
          <a:xfrm>
            <a:off x="8025248" y="3214160"/>
            <a:ext cx="914637" cy="914417"/>
            <a:chOff x="10099600" y="6641099"/>
            <a:chExt cx="733117" cy="733117"/>
          </a:xfrm>
        </p:grpSpPr>
        <p:sp>
          <p:nvSpPr>
            <p:cNvPr id="1387" name="Google Shape;1387;p49"/>
            <p:cNvSpPr/>
            <p:nvPr/>
          </p:nvSpPr>
          <p:spPr>
            <a:xfrm>
              <a:off x="10099600" y="6641099"/>
              <a:ext cx="733117" cy="733117"/>
            </a:xfrm>
            <a:custGeom>
              <a:avLst/>
              <a:gdLst/>
              <a:ahLst/>
              <a:cxnLst/>
              <a:rect l="l" t="t" r="r" b="b"/>
              <a:pathLst>
                <a:path w="8583" h="8583" extrusionOk="0">
                  <a:moveTo>
                    <a:pt x="4291" y="1"/>
                  </a:moveTo>
                  <a:cubicBezTo>
                    <a:pt x="1918" y="1"/>
                    <a:pt x="0" y="1919"/>
                    <a:pt x="0" y="4292"/>
                  </a:cubicBezTo>
                  <a:cubicBezTo>
                    <a:pt x="0" y="6665"/>
                    <a:pt x="1918" y="8583"/>
                    <a:pt x="4291" y="8583"/>
                  </a:cubicBezTo>
                  <a:cubicBezTo>
                    <a:pt x="6664" y="8583"/>
                    <a:pt x="8582" y="6665"/>
                    <a:pt x="8582" y="4292"/>
                  </a:cubicBezTo>
                  <a:cubicBezTo>
                    <a:pt x="8582" y="1919"/>
                    <a:pt x="6664" y="1"/>
                    <a:pt x="429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49"/>
            <p:cNvSpPr/>
            <p:nvPr/>
          </p:nvSpPr>
          <p:spPr>
            <a:xfrm>
              <a:off x="10224562" y="6766061"/>
              <a:ext cx="293401" cy="407002"/>
            </a:xfrm>
            <a:custGeom>
              <a:avLst/>
              <a:gdLst/>
              <a:ahLst/>
              <a:cxnLst/>
              <a:rect l="l" t="t" r="r" b="b"/>
              <a:pathLst>
                <a:path w="3435" h="4765" extrusionOk="0">
                  <a:moveTo>
                    <a:pt x="2828" y="1"/>
                  </a:moveTo>
                  <a:lnTo>
                    <a:pt x="0" y="2829"/>
                  </a:lnTo>
                  <a:lnTo>
                    <a:pt x="1936" y="4764"/>
                  </a:lnTo>
                  <a:lnTo>
                    <a:pt x="2552" y="4158"/>
                  </a:lnTo>
                  <a:lnTo>
                    <a:pt x="1999" y="3605"/>
                  </a:lnTo>
                  <a:lnTo>
                    <a:pt x="1829" y="3774"/>
                  </a:lnTo>
                  <a:lnTo>
                    <a:pt x="2213" y="4158"/>
                  </a:lnTo>
                  <a:lnTo>
                    <a:pt x="1936" y="4434"/>
                  </a:lnTo>
                  <a:lnTo>
                    <a:pt x="1222" y="3712"/>
                  </a:lnTo>
                  <a:lnTo>
                    <a:pt x="1936" y="2989"/>
                  </a:lnTo>
                  <a:lnTo>
                    <a:pt x="2382" y="3435"/>
                  </a:lnTo>
                  <a:lnTo>
                    <a:pt x="3435" y="2383"/>
                  </a:lnTo>
                  <a:lnTo>
                    <a:pt x="2882" y="1829"/>
                  </a:lnTo>
                  <a:lnTo>
                    <a:pt x="2721" y="1999"/>
                  </a:lnTo>
                  <a:lnTo>
                    <a:pt x="3105" y="2383"/>
                  </a:lnTo>
                  <a:lnTo>
                    <a:pt x="2382" y="3105"/>
                  </a:lnTo>
                  <a:lnTo>
                    <a:pt x="1553" y="2276"/>
                  </a:lnTo>
                  <a:lnTo>
                    <a:pt x="1383" y="2445"/>
                  </a:lnTo>
                  <a:lnTo>
                    <a:pt x="1776" y="2829"/>
                  </a:lnTo>
                  <a:lnTo>
                    <a:pt x="1053" y="3551"/>
                  </a:lnTo>
                  <a:lnTo>
                    <a:pt x="330" y="2829"/>
                  </a:lnTo>
                  <a:lnTo>
                    <a:pt x="607" y="2552"/>
                  </a:lnTo>
                  <a:lnTo>
                    <a:pt x="991" y="2936"/>
                  </a:lnTo>
                  <a:lnTo>
                    <a:pt x="1160" y="2766"/>
                  </a:lnTo>
                  <a:lnTo>
                    <a:pt x="776" y="2383"/>
                  </a:lnTo>
                  <a:lnTo>
                    <a:pt x="1499" y="1660"/>
                  </a:lnTo>
                  <a:lnTo>
                    <a:pt x="2320" y="2490"/>
                  </a:lnTo>
                  <a:lnTo>
                    <a:pt x="2489" y="2320"/>
                  </a:lnTo>
                  <a:lnTo>
                    <a:pt x="1660" y="1499"/>
                  </a:lnTo>
                  <a:lnTo>
                    <a:pt x="1936" y="1223"/>
                  </a:lnTo>
                  <a:lnTo>
                    <a:pt x="2382" y="1660"/>
                  </a:lnTo>
                  <a:lnTo>
                    <a:pt x="2935" y="1107"/>
                  </a:lnTo>
                  <a:lnTo>
                    <a:pt x="2766" y="946"/>
                  </a:lnTo>
                  <a:lnTo>
                    <a:pt x="2382" y="1330"/>
                  </a:lnTo>
                  <a:lnTo>
                    <a:pt x="2106" y="1053"/>
                  </a:lnTo>
                  <a:lnTo>
                    <a:pt x="2828" y="331"/>
                  </a:lnTo>
                  <a:lnTo>
                    <a:pt x="3212" y="714"/>
                  </a:lnTo>
                  <a:lnTo>
                    <a:pt x="3381" y="545"/>
                  </a:lnTo>
                  <a:lnTo>
                    <a:pt x="282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49"/>
            <p:cNvSpPr/>
            <p:nvPr/>
          </p:nvSpPr>
          <p:spPr>
            <a:xfrm>
              <a:off x="10418881" y="6846863"/>
              <a:ext cx="288874" cy="402390"/>
            </a:xfrm>
            <a:custGeom>
              <a:avLst/>
              <a:gdLst/>
              <a:ahLst/>
              <a:cxnLst/>
              <a:rect l="l" t="t" r="r" b="b"/>
              <a:pathLst>
                <a:path w="3382" h="4711" extrusionOk="0">
                  <a:moveTo>
                    <a:pt x="1499" y="0"/>
                  </a:moveTo>
                  <a:lnTo>
                    <a:pt x="1329" y="161"/>
                  </a:lnTo>
                  <a:lnTo>
                    <a:pt x="2159" y="991"/>
                  </a:lnTo>
                  <a:lnTo>
                    <a:pt x="1882" y="1267"/>
                  </a:lnTo>
                  <a:lnTo>
                    <a:pt x="1053" y="437"/>
                  </a:lnTo>
                  <a:lnTo>
                    <a:pt x="883" y="607"/>
                  </a:lnTo>
                  <a:lnTo>
                    <a:pt x="1882" y="1606"/>
                  </a:lnTo>
                  <a:lnTo>
                    <a:pt x="2329" y="1160"/>
                  </a:lnTo>
                  <a:lnTo>
                    <a:pt x="2605" y="1437"/>
                  </a:lnTo>
                  <a:lnTo>
                    <a:pt x="2221" y="1820"/>
                  </a:lnTo>
                  <a:lnTo>
                    <a:pt x="2382" y="1990"/>
                  </a:lnTo>
                  <a:lnTo>
                    <a:pt x="2766" y="1606"/>
                  </a:lnTo>
                  <a:lnTo>
                    <a:pt x="3042" y="1883"/>
                  </a:lnTo>
                  <a:lnTo>
                    <a:pt x="2329" y="2605"/>
                  </a:lnTo>
                  <a:lnTo>
                    <a:pt x="1436" y="1713"/>
                  </a:lnTo>
                  <a:lnTo>
                    <a:pt x="830" y="2320"/>
                  </a:lnTo>
                  <a:lnTo>
                    <a:pt x="1383" y="2873"/>
                  </a:lnTo>
                  <a:lnTo>
                    <a:pt x="1543" y="2712"/>
                  </a:lnTo>
                  <a:lnTo>
                    <a:pt x="1160" y="2320"/>
                  </a:lnTo>
                  <a:lnTo>
                    <a:pt x="1436" y="2043"/>
                  </a:lnTo>
                  <a:lnTo>
                    <a:pt x="2159" y="2766"/>
                  </a:lnTo>
                  <a:lnTo>
                    <a:pt x="1436" y="3488"/>
                  </a:lnTo>
                  <a:lnTo>
                    <a:pt x="607" y="2659"/>
                  </a:lnTo>
                  <a:lnTo>
                    <a:pt x="446" y="2828"/>
                  </a:lnTo>
                  <a:lnTo>
                    <a:pt x="830" y="3212"/>
                  </a:lnTo>
                  <a:lnTo>
                    <a:pt x="446" y="3595"/>
                  </a:lnTo>
                  <a:lnTo>
                    <a:pt x="607" y="3765"/>
                  </a:lnTo>
                  <a:lnTo>
                    <a:pt x="990" y="3381"/>
                  </a:lnTo>
                  <a:lnTo>
                    <a:pt x="1276" y="3658"/>
                  </a:lnTo>
                  <a:lnTo>
                    <a:pt x="553" y="4372"/>
                  </a:lnTo>
                  <a:lnTo>
                    <a:pt x="170" y="3988"/>
                  </a:lnTo>
                  <a:lnTo>
                    <a:pt x="0" y="4157"/>
                  </a:lnTo>
                  <a:lnTo>
                    <a:pt x="553" y="4711"/>
                  </a:lnTo>
                  <a:lnTo>
                    <a:pt x="3381" y="1883"/>
                  </a:lnTo>
                  <a:lnTo>
                    <a:pt x="149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90" name="Google Shape;1390;p49"/>
          <p:cNvSpPr txBox="1">
            <a:spLocks noGrp="1"/>
          </p:cNvSpPr>
          <p:nvPr>
            <p:ph type="subTitle" idx="5"/>
          </p:nvPr>
        </p:nvSpPr>
        <p:spPr>
          <a:xfrm>
            <a:off x="13368550" y="4684500"/>
            <a:ext cx="9311400" cy="4511100"/>
          </a:xfrm>
          <a:prstGeom prst="rect">
            <a:avLst/>
          </a:prstGeom>
          <a:noFill/>
          <a:ln>
            <a:noFill/>
          </a:ln>
        </p:spPr>
        <p:txBody>
          <a:bodyPr spcFirstLastPara="1" wrap="square" lIns="0" tIns="0" rIns="0" bIns="0" anchor="t" anchorCtr="0"/>
          <a:lstStyle>
            <a:lvl1pPr marR="0" lvl="0" algn="l" rtl="0">
              <a:lnSpc>
                <a:spcPct val="115000"/>
              </a:lnSpc>
              <a:spcBef>
                <a:spcPts val="0"/>
              </a:spcBef>
              <a:spcAft>
                <a:spcPts val="0"/>
              </a:spcAft>
              <a:buClr>
                <a:srgbClr val="000000"/>
              </a:buClr>
              <a:buSzPts val="3600"/>
              <a:buFont typeface="Arial"/>
              <a:buNone/>
              <a:defRPr sz="3600" b="0" i="0" u="none" strike="noStrike" cap="none">
                <a:solidFill>
                  <a:srgbClr val="373942"/>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9pPr>
          </a:lstStyle>
          <a:p>
            <a:endParaRPr/>
          </a:p>
        </p:txBody>
      </p:sp>
      <p:sp>
        <p:nvSpPr>
          <p:cNvPr id="1391" name="Google Shape;1391;p49"/>
          <p:cNvSpPr txBox="1"/>
          <p:nvPr/>
        </p:nvSpPr>
        <p:spPr>
          <a:xfrm>
            <a:off x="9495813" y="3343000"/>
            <a:ext cx="2482800" cy="548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000000"/>
                </a:solidFill>
                <a:latin typeface="Open Sans"/>
                <a:ea typeface="Open Sans"/>
                <a:cs typeface="Open Sans"/>
                <a:sym typeface="Open Sans"/>
              </a:rPr>
              <a:t>Challenge</a:t>
            </a:r>
            <a:endParaRPr sz="3600" b="1" i="0" u="none" strike="noStrike" cap="none">
              <a:solidFill>
                <a:srgbClr val="000000"/>
              </a:solidFill>
              <a:latin typeface="Open Sans"/>
              <a:ea typeface="Open Sans"/>
              <a:cs typeface="Open Sans"/>
              <a:sym typeface="Open Sans"/>
            </a:endParaRPr>
          </a:p>
        </p:txBody>
      </p:sp>
      <p:cxnSp>
        <p:nvCxnSpPr>
          <p:cNvPr id="1392" name="Google Shape;1392;p49"/>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1393" name="Google Shape;1393;p49"/>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1394" name="Google Shape;1394;p49"/>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9396A2"/>
                </a:solidFill>
                <a:latin typeface="Open Sans"/>
                <a:ea typeface="Open Sans"/>
                <a:cs typeface="Open Sans"/>
                <a:sym typeface="Open Sans"/>
              </a:rPr>
              <a:t>© 2018 HashiCorp</a:t>
            </a:r>
            <a:endParaRPr sz="1700" b="0" i="0" u="none" strike="noStrike" cap="none">
              <a:solidFill>
                <a:srgbClr val="9396A2"/>
              </a:solidFill>
              <a:latin typeface="Open Sans"/>
              <a:ea typeface="Open Sans"/>
              <a:cs typeface="Open Sans"/>
              <a:sym typeface="Open San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06-2 C(S)R Case Study Solution">
  <p:cSld name="CUSTOM_9_1_1">
    <p:spTree>
      <p:nvGrpSpPr>
        <p:cNvPr id="1" name="Shape 1395"/>
        <p:cNvGrpSpPr/>
        <p:nvPr/>
      </p:nvGrpSpPr>
      <p:grpSpPr>
        <a:xfrm>
          <a:off x="0" y="0"/>
          <a:ext cx="0" cy="0"/>
          <a:chOff x="0" y="0"/>
          <a:chExt cx="0" cy="0"/>
        </a:xfrm>
      </p:grpSpPr>
      <p:sp>
        <p:nvSpPr>
          <p:cNvPr id="1396" name="Google Shape;1396;p50"/>
          <p:cNvSpPr txBox="1">
            <a:spLocks noGrp="1"/>
          </p:cNvSpPr>
          <p:nvPr>
            <p:ph type="subTitle" idx="1"/>
          </p:nvPr>
        </p:nvSpPr>
        <p:spPr>
          <a:xfrm>
            <a:off x="1159825" y="3522575"/>
            <a:ext cx="6138000" cy="30267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6400"/>
              <a:buFont typeface="Arial"/>
              <a:buNone/>
              <a:defRPr sz="64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1397" name="Google Shape;1397;p50"/>
          <p:cNvSpPr txBox="1">
            <a:spLocks noGrp="1"/>
          </p:cNvSpPr>
          <p:nvPr>
            <p:ph type="subTitle" idx="2"/>
          </p:nvPr>
        </p:nvSpPr>
        <p:spPr>
          <a:xfrm>
            <a:off x="1159825" y="7024700"/>
            <a:ext cx="6138000" cy="1626600"/>
          </a:xfrm>
          <a:prstGeom prst="rect">
            <a:avLst/>
          </a:prstGeom>
          <a:noFill/>
          <a:ln>
            <a:noFill/>
          </a:ln>
        </p:spPr>
        <p:txBody>
          <a:bodyPr spcFirstLastPara="1" wrap="square" lIns="0" tIns="91425" rIns="91425" bIns="91425" anchor="t" anchorCtr="0"/>
          <a:lstStyle>
            <a:lvl1pPr marR="0" lvl="0" algn="l" rtl="0">
              <a:lnSpc>
                <a:spcPct val="115000"/>
              </a:lnSpc>
              <a:spcBef>
                <a:spcPts val="0"/>
              </a:spcBef>
              <a:spcAft>
                <a:spcPts val="0"/>
              </a:spcAft>
              <a:buClr>
                <a:srgbClr val="000000"/>
              </a:buClr>
              <a:buSzPts val="4400"/>
              <a:buFont typeface="Arial"/>
              <a:buNone/>
              <a:defRPr sz="44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9pPr>
          </a:lstStyle>
          <a:p>
            <a:endParaRPr/>
          </a:p>
        </p:txBody>
      </p:sp>
      <p:cxnSp>
        <p:nvCxnSpPr>
          <p:cNvPr id="1398" name="Google Shape;1398;p50"/>
          <p:cNvCxnSpPr/>
          <p:nvPr/>
        </p:nvCxnSpPr>
        <p:spPr>
          <a:xfrm>
            <a:off x="1219200" y="2869680"/>
            <a:ext cx="773100" cy="0"/>
          </a:xfrm>
          <a:prstGeom prst="straightConnector1">
            <a:avLst/>
          </a:prstGeom>
          <a:noFill/>
          <a:ln w="38100" cap="flat" cmpd="sng">
            <a:solidFill>
              <a:srgbClr val="000000"/>
            </a:solidFill>
            <a:prstDash val="solid"/>
            <a:miter lim="400000"/>
            <a:headEnd type="none" w="sm" len="sm"/>
            <a:tailEnd type="none" w="sm" len="sm"/>
          </a:ln>
        </p:spPr>
      </p:cxnSp>
      <p:grpSp>
        <p:nvGrpSpPr>
          <p:cNvPr id="1399" name="Google Shape;1399;p50"/>
          <p:cNvGrpSpPr/>
          <p:nvPr/>
        </p:nvGrpSpPr>
        <p:grpSpPr>
          <a:xfrm>
            <a:off x="1224736" y="1180835"/>
            <a:ext cx="848196" cy="895432"/>
            <a:chOff x="8197573" y="1125872"/>
            <a:chExt cx="848196" cy="895432"/>
          </a:xfrm>
        </p:grpSpPr>
        <p:sp>
          <p:nvSpPr>
            <p:cNvPr id="1400" name="Google Shape;1400;p50"/>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50"/>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50"/>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03" name="Google Shape;1403;p50"/>
          <p:cNvSpPr txBox="1">
            <a:spLocks noGrp="1"/>
          </p:cNvSpPr>
          <p:nvPr>
            <p:ph type="subTitle" idx="3"/>
          </p:nvPr>
        </p:nvSpPr>
        <p:spPr>
          <a:xfrm>
            <a:off x="1602949" y="12978176"/>
            <a:ext cx="15935999" cy="2286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404" name="Google Shape;1404;p50"/>
          <p:cNvCxnSpPr/>
          <p:nvPr/>
        </p:nvCxnSpPr>
        <p:spPr>
          <a:xfrm flipH="1">
            <a:off x="1156550" y="13016124"/>
            <a:ext cx="137100" cy="152700"/>
          </a:xfrm>
          <a:prstGeom prst="straightConnector1">
            <a:avLst/>
          </a:prstGeom>
          <a:noFill/>
          <a:ln w="19050" cap="flat" cmpd="sng">
            <a:solidFill>
              <a:srgbClr val="4E515D"/>
            </a:solidFill>
            <a:prstDash val="solid"/>
            <a:round/>
            <a:headEnd type="none" w="sm" len="sm"/>
            <a:tailEnd type="none" w="sm" len="sm"/>
          </a:ln>
        </p:spPr>
      </p:cxnSp>
      <p:cxnSp>
        <p:nvCxnSpPr>
          <p:cNvPr id="1405" name="Google Shape;1405;p50"/>
          <p:cNvCxnSpPr/>
          <p:nvPr/>
        </p:nvCxnSpPr>
        <p:spPr>
          <a:xfrm rot="10800000">
            <a:off x="8482439" y="-77883"/>
            <a:ext cx="0" cy="9811200"/>
          </a:xfrm>
          <a:prstGeom prst="straightConnector1">
            <a:avLst/>
          </a:prstGeom>
          <a:noFill/>
          <a:ln w="19050" cap="flat" cmpd="sng">
            <a:solidFill>
              <a:srgbClr val="D6D6D6"/>
            </a:solidFill>
            <a:prstDash val="solid"/>
            <a:miter lim="400000"/>
            <a:headEnd type="none" w="sm" len="sm"/>
            <a:tailEnd type="none" w="sm" len="sm"/>
          </a:ln>
        </p:spPr>
      </p:cxnSp>
      <p:pic>
        <p:nvPicPr>
          <p:cNvPr id="1406" name="Google Shape;1406;p50"/>
          <p:cNvPicPr preferRelativeResize="0"/>
          <p:nvPr/>
        </p:nvPicPr>
        <p:blipFill rotWithShape="1">
          <a:blip r:embed="rId2">
            <a:alphaModFix/>
          </a:blip>
          <a:srcRect/>
          <a:stretch/>
        </p:blipFill>
        <p:spPr>
          <a:xfrm>
            <a:off x="8025356" y="3214175"/>
            <a:ext cx="913943" cy="913943"/>
          </a:xfrm>
          <a:prstGeom prst="rect">
            <a:avLst/>
          </a:prstGeom>
          <a:noFill/>
          <a:ln>
            <a:noFill/>
          </a:ln>
        </p:spPr>
      </p:pic>
      <p:pic>
        <p:nvPicPr>
          <p:cNvPr id="1407" name="Google Shape;1407;p50"/>
          <p:cNvPicPr preferRelativeResize="0"/>
          <p:nvPr/>
        </p:nvPicPr>
        <p:blipFill rotWithShape="1">
          <a:blip r:embed="rId2">
            <a:alphaModFix/>
          </a:blip>
          <a:srcRect/>
          <a:stretch/>
        </p:blipFill>
        <p:spPr>
          <a:xfrm>
            <a:off x="8025356" y="6407875"/>
            <a:ext cx="913943" cy="913943"/>
          </a:xfrm>
          <a:prstGeom prst="rect">
            <a:avLst/>
          </a:prstGeom>
          <a:noFill/>
          <a:ln>
            <a:noFill/>
          </a:ln>
        </p:spPr>
      </p:pic>
      <p:pic>
        <p:nvPicPr>
          <p:cNvPr id="1408" name="Google Shape;1408;p50"/>
          <p:cNvPicPr preferRelativeResize="0"/>
          <p:nvPr/>
        </p:nvPicPr>
        <p:blipFill rotWithShape="1">
          <a:blip r:embed="rId2">
            <a:alphaModFix/>
          </a:blip>
          <a:srcRect/>
          <a:stretch/>
        </p:blipFill>
        <p:spPr>
          <a:xfrm>
            <a:off x="8025356" y="9601575"/>
            <a:ext cx="913943" cy="913943"/>
          </a:xfrm>
          <a:prstGeom prst="rect">
            <a:avLst/>
          </a:prstGeom>
          <a:noFill/>
          <a:ln>
            <a:noFill/>
          </a:ln>
        </p:spPr>
      </p:pic>
      <p:grpSp>
        <p:nvGrpSpPr>
          <p:cNvPr id="1409" name="Google Shape;1409;p50"/>
          <p:cNvGrpSpPr/>
          <p:nvPr/>
        </p:nvGrpSpPr>
        <p:grpSpPr>
          <a:xfrm>
            <a:off x="8024523" y="9601570"/>
            <a:ext cx="914480" cy="914404"/>
            <a:chOff x="13065968" y="5450157"/>
            <a:chExt cx="914755" cy="914404"/>
          </a:xfrm>
        </p:grpSpPr>
        <p:sp>
          <p:nvSpPr>
            <p:cNvPr id="1410" name="Google Shape;1410;p50"/>
            <p:cNvSpPr/>
            <p:nvPr/>
          </p:nvSpPr>
          <p:spPr>
            <a:xfrm>
              <a:off x="13065968" y="5450157"/>
              <a:ext cx="914755" cy="914404"/>
            </a:xfrm>
            <a:custGeom>
              <a:avLst/>
              <a:gdLst/>
              <a:ahLst/>
              <a:cxnLst/>
              <a:rect l="l" t="t" r="r" b="b"/>
              <a:pathLst>
                <a:path w="8583" h="8592" extrusionOk="0">
                  <a:moveTo>
                    <a:pt x="4292" y="0"/>
                  </a:moveTo>
                  <a:cubicBezTo>
                    <a:pt x="1919" y="0"/>
                    <a:pt x="1" y="1918"/>
                    <a:pt x="1" y="4291"/>
                  </a:cubicBezTo>
                  <a:cubicBezTo>
                    <a:pt x="1" y="6664"/>
                    <a:pt x="1919" y="8591"/>
                    <a:pt x="4292" y="8591"/>
                  </a:cubicBezTo>
                  <a:cubicBezTo>
                    <a:pt x="6665" y="8591"/>
                    <a:pt x="8583" y="6664"/>
                    <a:pt x="8583" y="4291"/>
                  </a:cubicBezTo>
                  <a:cubicBezTo>
                    <a:pt x="8583" y="1918"/>
                    <a:pt x="6665" y="0"/>
                    <a:pt x="4292" y="0"/>
                  </a:cubicBezTo>
                  <a:close/>
                </a:path>
              </a:pathLst>
            </a:custGeom>
            <a:solidFill>
              <a:srgbClr val="F7F8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50"/>
            <p:cNvSpPr/>
            <p:nvPr/>
          </p:nvSpPr>
          <p:spPr>
            <a:xfrm>
              <a:off x="13307472" y="5710258"/>
              <a:ext cx="431745" cy="394092"/>
            </a:xfrm>
            <a:custGeom>
              <a:avLst/>
              <a:gdLst/>
              <a:ahLst/>
              <a:cxnLst/>
              <a:rect l="l" t="t" r="r" b="b"/>
              <a:pathLst>
                <a:path w="4051" h="3703" extrusionOk="0">
                  <a:moveTo>
                    <a:pt x="2775" y="750"/>
                  </a:moveTo>
                  <a:cubicBezTo>
                    <a:pt x="2695" y="750"/>
                    <a:pt x="2633" y="821"/>
                    <a:pt x="2633" y="893"/>
                  </a:cubicBezTo>
                  <a:cubicBezTo>
                    <a:pt x="2633" y="959"/>
                    <a:pt x="2694" y="1010"/>
                    <a:pt x="2760" y="1010"/>
                  </a:cubicBezTo>
                  <a:cubicBezTo>
                    <a:pt x="2765" y="1010"/>
                    <a:pt x="2770" y="1009"/>
                    <a:pt x="2775" y="1009"/>
                  </a:cubicBezTo>
                  <a:lnTo>
                    <a:pt x="3150" y="1009"/>
                  </a:lnTo>
                  <a:lnTo>
                    <a:pt x="1972" y="2115"/>
                  </a:lnTo>
                  <a:lnTo>
                    <a:pt x="1553" y="1758"/>
                  </a:lnTo>
                  <a:cubicBezTo>
                    <a:pt x="1526" y="1731"/>
                    <a:pt x="1482" y="1713"/>
                    <a:pt x="1446" y="1713"/>
                  </a:cubicBezTo>
                  <a:cubicBezTo>
                    <a:pt x="1410" y="1713"/>
                    <a:pt x="1384" y="1722"/>
                    <a:pt x="1366" y="1749"/>
                  </a:cubicBezTo>
                  <a:lnTo>
                    <a:pt x="483" y="2543"/>
                  </a:lnTo>
                  <a:cubicBezTo>
                    <a:pt x="429" y="2588"/>
                    <a:pt x="420" y="2677"/>
                    <a:pt x="465" y="2730"/>
                  </a:cubicBezTo>
                  <a:cubicBezTo>
                    <a:pt x="493" y="2758"/>
                    <a:pt x="530" y="2772"/>
                    <a:pt x="568" y="2772"/>
                  </a:cubicBezTo>
                  <a:cubicBezTo>
                    <a:pt x="602" y="2772"/>
                    <a:pt x="635" y="2761"/>
                    <a:pt x="661" y="2739"/>
                  </a:cubicBezTo>
                  <a:lnTo>
                    <a:pt x="1455" y="2026"/>
                  </a:lnTo>
                  <a:lnTo>
                    <a:pt x="1874" y="2373"/>
                  </a:lnTo>
                  <a:cubicBezTo>
                    <a:pt x="1902" y="2401"/>
                    <a:pt x="1940" y="2415"/>
                    <a:pt x="1977" y="2415"/>
                  </a:cubicBezTo>
                  <a:cubicBezTo>
                    <a:pt x="2011" y="2415"/>
                    <a:pt x="2045" y="2404"/>
                    <a:pt x="2071" y="2382"/>
                  </a:cubicBezTo>
                  <a:lnTo>
                    <a:pt x="3346" y="1187"/>
                  </a:lnTo>
                  <a:lnTo>
                    <a:pt x="3346" y="1588"/>
                  </a:lnTo>
                  <a:cubicBezTo>
                    <a:pt x="3346" y="1660"/>
                    <a:pt x="3409" y="1713"/>
                    <a:pt x="3480" y="1713"/>
                  </a:cubicBezTo>
                  <a:cubicBezTo>
                    <a:pt x="3551" y="1713"/>
                    <a:pt x="3614" y="1660"/>
                    <a:pt x="3614" y="1588"/>
                  </a:cubicBezTo>
                  <a:lnTo>
                    <a:pt x="3614" y="884"/>
                  </a:lnTo>
                  <a:cubicBezTo>
                    <a:pt x="3614" y="812"/>
                    <a:pt x="3551" y="750"/>
                    <a:pt x="3480" y="750"/>
                  </a:cubicBezTo>
                  <a:close/>
                  <a:moveTo>
                    <a:pt x="126" y="0"/>
                  </a:moveTo>
                  <a:cubicBezTo>
                    <a:pt x="54" y="0"/>
                    <a:pt x="1" y="54"/>
                    <a:pt x="1" y="134"/>
                  </a:cubicBezTo>
                  <a:lnTo>
                    <a:pt x="1" y="3569"/>
                  </a:lnTo>
                  <a:cubicBezTo>
                    <a:pt x="1" y="3640"/>
                    <a:pt x="54" y="3703"/>
                    <a:pt x="126" y="3703"/>
                  </a:cubicBezTo>
                  <a:lnTo>
                    <a:pt x="3917" y="3703"/>
                  </a:lnTo>
                  <a:cubicBezTo>
                    <a:pt x="3989" y="3703"/>
                    <a:pt x="4051" y="3640"/>
                    <a:pt x="4051" y="3569"/>
                  </a:cubicBezTo>
                  <a:cubicBezTo>
                    <a:pt x="4051" y="3489"/>
                    <a:pt x="3989" y="3435"/>
                    <a:pt x="3917" y="3435"/>
                  </a:cubicBezTo>
                  <a:lnTo>
                    <a:pt x="260" y="3435"/>
                  </a:lnTo>
                  <a:lnTo>
                    <a:pt x="260" y="134"/>
                  </a:lnTo>
                  <a:cubicBezTo>
                    <a:pt x="260" y="54"/>
                    <a:pt x="206" y="0"/>
                    <a:pt x="126" y="0"/>
                  </a:cubicBezTo>
                  <a:close/>
                </a:path>
              </a:pathLst>
            </a:custGeom>
            <a:solidFill>
              <a:srgbClr val="D2D4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12" name="Google Shape;1412;p50"/>
          <p:cNvGrpSpPr/>
          <p:nvPr/>
        </p:nvGrpSpPr>
        <p:grpSpPr>
          <a:xfrm>
            <a:off x="8024121" y="6407870"/>
            <a:ext cx="915439" cy="914404"/>
            <a:chOff x="11581878" y="5450157"/>
            <a:chExt cx="915714" cy="914404"/>
          </a:xfrm>
        </p:grpSpPr>
        <p:sp>
          <p:nvSpPr>
            <p:cNvPr id="1413" name="Google Shape;1413;p50"/>
            <p:cNvSpPr/>
            <p:nvPr/>
          </p:nvSpPr>
          <p:spPr>
            <a:xfrm>
              <a:off x="11581878" y="5450157"/>
              <a:ext cx="915714" cy="914404"/>
            </a:xfrm>
            <a:custGeom>
              <a:avLst/>
              <a:gdLst/>
              <a:ahLst/>
              <a:cxnLst/>
              <a:rect l="l" t="t" r="r" b="b"/>
              <a:pathLst>
                <a:path w="8592" h="8592" extrusionOk="0">
                  <a:moveTo>
                    <a:pt x="4300" y="0"/>
                  </a:moveTo>
                  <a:cubicBezTo>
                    <a:pt x="1927" y="0"/>
                    <a:pt x="0" y="1918"/>
                    <a:pt x="0" y="4291"/>
                  </a:cubicBezTo>
                  <a:cubicBezTo>
                    <a:pt x="0" y="6664"/>
                    <a:pt x="1927" y="8591"/>
                    <a:pt x="4300" y="8591"/>
                  </a:cubicBezTo>
                  <a:cubicBezTo>
                    <a:pt x="6673" y="8591"/>
                    <a:pt x="8591" y="6664"/>
                    <a:pt x="8591" y="4291"/>
                  </a:cubicBezTo>
                  <a:cubicBezTo>
                    <a:pt x="8591" y="1918"/>
                    <a:pt x="6673" y="0"/>
                    <a:pt x="4300" y="0"/>
                  </a:cubicBezTo>
                  <a:close/>
                </a:path>
              </a:pathLst>
            </a:custGeom>
            <a:solidFill>
              <a:srgbClr val="F7F8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50"/>
            <p:cNvSpPr/>
            <p:nvPr/>
          </p:nvSpPr>
          <p:spPr>
            <a:xfrm>
              <a:off x="11738760" y="5605856"/>
              <a:ext cx="602909" cy="602046"/>
            </a:xfrm>
            <a:custGeom>
              <a:avLst/>
              <a:gdLst/>
              <a:ahLst/>
              <a:cxnLst/>
              <a:rect l="l" t="t" r="r" b="b"/>
              <a:pathLst>
                <a:path w="5657" h="5657" extrusionOk="0">
                  <a:moveTo>
                    <a:pt x="0" y="2828"/>
                  </a:moveTo>
                  <a:lnTo>
                    <a:pt x="2828" y="0"/>
                  </a:lnTo>
                  <a:lnTo>
                    <a:pt x="5656" y="2828"/>
                  </a:lnTo>
                  <a:lnTo>
                    <a:pt x="2828" y="5656"/>
                  </a:lnTo>
                  <a:close/>
                  <a:moveTo>
                    <a:pt x="2828" y="366"/>
                  </a:moveTo>
                  <a:lnTo>
                    <a:pt x="5290" y="2828"/>
                  </a:lnTo>
                  <a:lnTo>
                    <a:pt x="2828" y="5290"/>
                  </a:lnTo>
                  <a:lnTo>
                    <a:pt x="366" y="2828"/>
                  </a:lnTo>
                  <a:close/>
                </a:path>
              </a:pathLst>
            </a:custGeom>
            <a:solidFill>
              <a:srgbClr val="D2D4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50"/>
            <p:cNvSpPr/>
            <p:nvPr/>
          </p:nvSpPr>
          <p:spPr>
            <a:xfrm>
              <a:off x="11914613" y="5822323"/>
              <a:ext cx="251097" cy="190926"/>
            </a:xfrm>
            <a:custGeom>
              <a:avLst/>
              <a:gdLst/>
              <a:ahLst/>
              <a:cxnLst/>
              <a:rect l="l" t="t" r="r" b="b"/>
              <a:pathLst>
                <a:path w="2356" h="1794" extrusionOk="0">
                  <a:moveTo>
                    <a:pt x="1" y="1053"/>
                  </a:moveTo>
                  <a:lnTo>
                    <a:pt x="179" y="874"/>
                  </a:lnTo>
                  <a:lnTo>
                    <a:pt x="723" y="1428"/>
                  </a:lnTo>
                  <a:lnTo>
                    <a:pt x="2177" y="0"/>
                  </a:lnTo>
                  <a:lnTo>
                    <a:pt x="2356" y="187"/>
                  </a:lnTo>
                  <a:lnTo>
                    <a:pt x="723" y="1793"/>
                  </a:lnTo>
                  <a:close/>
                </a:path>
              </a:pathLst>
            </a:custGeom>
            <a:solidFill>
              <a:srgbClr val="D2D4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16" name="Google Shape;1416;p50"/>
          <p:cNvGrpSpPr/>
          <p:nvPr/>
        </p:nvGrpSpPr>
        <p:grpSpPr>
          <a:xfrm>
            <a:off x="8024678" y="3214170"/>
            <a:ext cx="914480" cy="914404"/>
            <a:chOff x="10099600" y="5450157"/>
            <a:chExt cx="914755" cy="914404"/>
          </a:xfrm>
        </p:grpSpPr>
        <p:sp>
          <p:nvSpPr>
            <p:cNvPr id="1417" name="Google Shape;1417;p50"/>
            <p:cNvSpPr/>
            <p:nvPr/>
          </p:nvSpPr>
          <p:spPr>
            <a:xfrm>
              <a:off x="10099600" y="5450157"/>
              <a:ext cx="914755" cy="914404"/>
            </a:xfrm>
            <a:custGeom>
              <a:avLst/>
              <a:gdLst/>
              <a:ahLst/>
              <a:cxnLst/>
              <a:rect l="l" t="t" r="r" b="b"/>
              <a:pathLst>
                <a:path w="8583" h="8592" extrusionOk="0">
                  <a:moveTo>
                    <a:pt x="4291" y="0"/>
                  </a:moveTo>
                  <a:cubicBezTo>
                    <a:pt x="1918" y="0"/>
                    <a:pt x="0" y="1918"/>
                    <a:pt x="0" y="4291"/>
                  </a:cubicBezTo>
                  <a:cubicBezTo>
                    <a:pt x="0" y="6664"/>
                    <a:pt x="1918" y="8591"/>
                    <a:pt x="4291" y="8591"/>
                  </a:cubicBezTo>
                  <a:cubicBezTo>
                    <a:pt x="6664" y="8591"/>
                    <a:pt x="8582" y="6664"/>
                    <a:pt x="8582" y="4291"/>
                  </a:cubicBezTo>
                  <a:cubicBezTo>
                    <a:pt x="8582" y="1918"/>
                    <a:pt x="6664" y="0"/>
                    <a:pt x="4291" y="0"/>
                  </a:cubicBezTo>
                  <a:close/>
                </a:path>
              </a:pathLst>
            </a:custGeom>
            <a:solidFill>
              <a:srgbClr val="F7F8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50"/>
            <p:cNvSpPr/>
            <p:nvPr/>
          </p:nvSpPr>
          <p:spPr>
            <a:xfrm>
              <a:off x="10255523" y="5605856"/>
              <a:ext cx="366094" cy="507967"/>
            </a:xfrm>
            <a:custGeom>
              <a:avLst/>
              <a:gdLst/>
              <a:ahLst/>
              <a:cxnLst/>
              <a:rect l="l" t="t" r="r" b="b"/>
              <a:pathLst>
                <a:path w="3435" h="4773" extrusionOk="0">
                  <a:moveTo>
                    <a:pt x="2828" y="0"/>
                  </a:moveTo>
                  <a:lnTo>
                    <a:pt x="0" y="2828"/>
                  </a:lnTo>
                  <a:lnTo>
                    <a:pt x="1936" y="4773"/>
                  </a:lnTo>
                  <a:lnTo>
                    <a:pt x="2552" y="4157"/>
                  </a:lnTo>
                  <a:lnTo>
                    <a:pt x="1999" y="3613"/>
                  </a:lnTo>
                  <a:lnTo>
                    <a:pt x="1829" y="3774"/>
                  </a:lnTo>
                  <a:lnTo>
                    <a:pt x="2213" y="4157"/>
                  </a:lnTo>
                  <a:lnTo>
                    <a:pt x="1936" y="4434"/>
                  </a:lnTo>
                  <a:lnTo>
                    <a:pt x="1222" y="3720"/>
                  </a:lnTo>
                  <a:lnTo>
                    <a:pt x="1936" y="2998"/>
                  </a:lnTo>
                  <a:lnTo>
                    <a:pt x="2382" y="3444"/>
                  </a:lnTo>
                  <a:lnTo>
                    <a:pt x="3435" y="2391"/>
                  </a:lnTo>
                  <a:lnTo>
                    <a:pt x="2882" y="1838"/>
                  </a:lnTo>
                  <a:lnTo>
                    <a:pt x="2721" y="1998"/>
                  </a:lnTo>
                  <a:lnTo>
                    <a:pt x="3105" y="2391"/>
                  </a:lnTo>
                  <a:lnTo>
                    <a:pt x="2382" y="3105"/>
                  </a:lnTo>
                  <a:lnTo>
                    <a:pt x="1553" y="2275"/>
                  </a:lnTo>
                  <a:lnTo>
                    <a:pt x="1383" y="2445"/>
                  </a:lnTo>
                  <a:lnTo>
                    <a:pt x="1776" y="2828"/>
                  </a:lnTo>
                  <a:lnTo>
                    <a:pt x="1053" y="3551"/>
                  </a:lnTo>
                  <a:lnTo>
                    <a:pt x="330" y="2828"/>
                  </a:lnTo>
                  <a:lnTo>
                    <a:pt x="607" y="2552"/>
                  </a:lnTo>
                  <a:lnTo>
                    <a:pt x="991" y="2935"/>
                  </a:lnTo>
                  <a:lnTo>
                    <a:pt x="1160" y="2775"/>
                  </a:lnTo>
                  <a:lnTo>
                    <a:pt x="776" y="2391"/>
                  </a:lnTo>
                  <a:lnTo>
                    <a:pt x="1499" y="1668"/>
                  </a:lnTo>
                  <a:lnTo>
                    <a:pt x="2320" y="2498"/>
                  </a:lnTo>
                  <a:lnTo>
                    <a:pt x="2489" y="2329"/>
                  </a:lnTo>
                  <a:lnTo>
                    <a:pt x="1660" y="1499"/>
                  </a:lnTo>
                  <a:lnTo>
                    <a:pt x="1936" y="1222"/>
                  </a:lnTo>
                  <a:lnTo>
                    <a:pt x="2382" y="1668"/>
                  </a:lnTo>
                  <a:lnTo>
                    <a:pt x="2935" y="1115"/>
                  </a:lnTo>
                  <a:lnTo>
                    <a:pt x="2766" y="946"/>
                  </a:lnTo>
                  <a:lnTo>
                    <a:pt x="2382" y="1329"/>
                  </a:lnTo>
                  <a:lnTo>
                    <a:pt x="2106" y="1053"/>
                  </a:lnTo>
                  <a:lnTo>
                    <a:pt x="2828" y="339"/>
                  </a:lnTo>
                  <a:lnTo>
                    <a:pt x="3212" y="723"/>
                  </a:lnTo>
                  <a:lnTo>
                    <a:pt x="3381" y="553"/>
                  </a:lnTo>
                  <a:lnTo>
                    <a:pt x="2828" y="0"/>
                  </a:lnTo>
                  <a:close/>
                </a:path>
              </a:pathLst>
            </a:custGeom>
            <a:solidFill>
              <a:srgbClr val="D2D4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50"/>
            <p:cNvSpPr/>
            <p:nvPr/>
          </p:nvSpPr>
          <p:spPr>
            <a:xfrm>
              <a:off x="10497986" y="5706427"/>
              <a:ext cx="360445" cy="501475"/>
            </a:xfrm>
            <a:custGeom>
              <a:avLst/>
              <a:gdLst/>
              <a:ahLst/>
              <a:cxnLst/>
              <a:rect l="l" t="t" r="r" b="b"/>
              <a:pathLst>
                <a:path w="3382" h="4712" extrusionOk="0">
                  <a:moveTo>
                    <a:pt x="1499" y="1"/>
                  </a:moveTo>
                  <a:lnTo>
                    <a:pt x="1329" y="170"/>
                  </a:lnTo>
                  <a:lnTo>
                    <a:pt x="2159" y="1000"/>
                  </a:lnTo>
                  <a:lnTo>
                    <a:pt x="1882" y="1276"/>
                  </a:lnTo>
                  <a:lnTo>
                    <a:pt x="1053" y="447"/>
                  </a:lnTo>
                  <a:lnTo>
                    <a:pt x="883" y="616"/>
                  </a:lnTo>
                  <a:lnTo>
                    <a:pt x="1882" y="1607"/>
                  </a:lnTo>
                  <a:lnTo>
                    <a:pt x="2329" y="1161"/>
                  </a:lnTo>
                  <a:lnTo>
                    <a:pt x="2605" y="1446"/>
                  </a:lnTo>
                  <a:lnTo>
                    <a:pt x="2221" y="1830"/>
                  </a:lnTo>
                  <a:lnTo>
                    <a:pt x="2382" y="1990"/>
                  </a:lnTo>
                  <a:lnTo>
                    <a:pt x="2766" y="1607"/>
                  </a:lnTo>
                  <a:lnTo>
                    <a:pt x="3042" y="1883"/>
                  </a:lnTo>
                  <a:lnTo>
                    <a:pt x="2329" y="2606"/>
                  </a:lnTo>
                  <a:lnTo>
                    <a:pt x="1436" y="1723"/>
                  </a:lnTo>
                  <a:lnTo>
                    <a:pt x="830" y="2329"/>
                  </a:lnTo>
                  <a:lnTo>
                    <a:pt x="1383" y="2882"/>
                  </a:lnTo>
                  <a:lnTo>
                    <a:pt x="1543" y="2713"/>
                  </a:lnTo>
                  <a:lnTo>
                    <a:pt x="1160" y="2329"/>
                  </a:lnTo>
                  <a:lnTo>
                    <a:pt x="1436" y="2053"/>
                  </a:lnTo>
                  <a:lnTo>
                    <a:pt x="2159" y="2775"/>
                  </a:lnTo>
                  <a:lnTo>
                    <a:pt x="1436" y="3489"/>
                  </a:lnTo>
                  <a:lnTo>
                    <a:pt x="607" y="2668"/>
                  </a:lnTo>
                  <a:lnTo>
                    <a:pt x="446" y="2829"/>
                  </a:lnTo>
                  <a:lnTo>
                    <a:pt x="830" y="3212"/>
                  </a:lnTo>
                  <a:lnTo>
                    <a:pt x="446" y="3605"/>
                  </a:lnTo>
                  <a:lnTo>
                    <a:pt x="607" y="3765"/>
                  </a:lnTo>
                  <a:lnTo>
                    <a:pt x="990" y="3382"/>
                  </a:lnTo>
                  <a:lnTo>
                    <a:pt x="1276" y="3658"/>
                  </a:lnTo>
                  <a:lnTo>
                    <a:pt x="553" y="4381"/>
                  </a:lnTo>
                  <a:lnTo>
                    <a:pt x="170" y="3997"/>
                  </a:lnTo>
                  <a:lnTo>
                    <a:pt x="0" y="4167"/>
                  </a:lnTo>
                  <a:lnTo>
                    <a:pt x="553" y="4711"/>
                  </a:lnTo>
                  <a:lnTo>
                    <a:pt x="3381" y="1883"/>
                  </a:lnTo>
                  <a:lnTo>
                    <a:pt x="1499" y="1"/>
                  </a:lnTo>
                  <a:close/>
                </a:path>
              </a:pathLst>
            </a:custGeom>
            <a:solidFill>
              <a:srgbClr val="D2D4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0" name="Google Shape;1420;p50"/>
          <p:cNvGrpSpPr/>
          <p:nvPr/>
        </p:nvGrpSpPr>
        <p:grpSpPr>
          <a:xfrm>
            <a:off x="8024782" y="6407873"/>
            <a:ext cx="915596" cy="914417"/>
            <a:chOff x="11287552" y="6641099"/>
            <a:chExt cx="733886" cy="733117"/>
          </a:xfrm>
        </p:grpSpPr>
        <p:sp>
          <p:nvSpPr>
            <p:cNvPr id="1421" name="Google Shape;1421;p50"/>
            <p:cNvSpPr/>
            <p:nvPr/>
          </p:nvSpPr>
          <p:spPr>
            <a:xfrm>
              <a:off x="11287552" y="6641099"/>
              <a:ext cx="733886" cy="733117"/>
            </a:xfrm>
            <a:custGeom>
              <a:avLst/>
              <a:gdLst/>
              <a:ahLst/>
              <a:cxnLst/>
              <a:rect l="l" t="t" r="r" b="b"/>
              <a:pathLst>
                <a:path w="8592" h="8583" extrusionOk="0">
                  <a:moveTo>
                    <a:pt x="4300" y="1"/>
                  </a:moveTo>
                  <a:cubicBezTo>
                    <a:pt x="1927" y="1"/>
                    <a:pt x="0" y="1919"/>
                    <a:pt x="0" y="4292"/>
                  </a:cubicBezTo>
                  <a:cubicBezTo>
                    <a:pt x="0" y="6665"/>
                    <a:pt x="1927" y="8583"/>
                    <a:pt x="4300" y="8583"/>
                  </a:cubicBezTo>
                  <a:cubicBezTo>
                    <a:pt x="6673" y="8583"/>
                    <a:pt x="8591" y="6665"/>
                    <a:pt x="8591" y="4292"/>
                  </a:cubicBezTo>
                  <a:cubicBezTo>
                    <a:pt x="8591" y="1919"/>
                    <a:pt x="6673" y="1"/>
                    <a:pt x="430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50"/>
            <p:cNvSpPr/>
            <p:nvPr/>
          </p:nvSpPr>
          <p:spPr>
            <a:xfrm>
              <a:off x="11413283" y="6766061"/>
              <a:ext cx="483193" cy="483193"/>
            </a:xfrm>
            <a:custGeom>
              <a:avLst/>
              <a:gdLst/>
              <a:ahLst/>
              <a:cxnLst/>
              <a:rect l="l" t="t" r="r" b="b"/>
              <a:pathLst>
                <a:path w="5657" h="5657" extrusionOk="0">
                  <a:moveTo>
                    <a:pt x="0" y="2829"/>
                  </a:moveTo>
                  <a:lnTo>
                    <a:pt x="2828" y="1"/>
                  </a:lnTo>
                  <a:lnTo>
                    <a:pt x="5656" y="2829"/>
                  </a:lnTo>
                  <a:lnTo>
                    <a:pt x="2828" y="5657"/>
                  </a:lnTo>
                  <a:close/>
                  <a:moveTo>
                    <a:pt x="2828" y="366"/>
                  </a:moveTo>
                  <a:lnTo>
                    <a:pt x="5290" y="2829"/>
                  </a:lnTo>
                  <a:lnTo>
                    <a:pt x="2828" y="5291"/>
                  </a:lnTo>
                  <a:lnTo>
                    <a:pt x="366" y="2829"/>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50"/>
            <p:cNvSpPr/>
            <p:nvPr/>
          </p:nvSpPr>
          <p:spPr>
            <a:xfrm>
              <a:off x="11554217" y="6939795"/>
              <a:ext cx="201238" cy="152466"/>
            </a:xfrm>
            <a:custGeom>
              <a:avLst/>
              <a:gdLst/>
              <a:ahLst/>
              <a:cxnLst/>
              <a:rect l="l" t="t" r="r" b="b"/>
              <a:pathLst>
                <a:path w="2356" h="1785" extrusionOk="0">
                  <a:moveTo>
                    <a:pt x="1" y="1053"/>
                  </a:moveTo>
                  <a:lnTo>
                    <a:pt x="179" y="866"/>
                  </a:lnTo>
                  <a:lnTo>
                    <a:pt x="723" y="1428"/>
                  </a:lnTo>
                  <a:lnTo>
                    <a:pt x="2177" y="1"/>
                  </a:lnTo>
                  <a:lnTo>
                    <a:pt x="2356" y="179"/>
                  </a:lnTo>
                  <a:lnTo>
                    <a:pt x="723" y="1785"/>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24" name="Google Shape;1424;p50"/>
          <p:cNvSpPr txBox="1"/>
          <p:nvPr/>
        </p:nvSpPr>
        <p:spPr>
          <a:xfrm>
            <a:off x="9495813" y="3357624"/>
            <a:ext cx="2482800" cy="548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3600" b="0" i="0" u="none" strike="noStrike" cap="none">
                <a:solidFill>
                  <a:srgbClr val="D2D4DB"/>
                </a:solidFill>
                <a:latin typeface="Open Sans"/>
                <a:ea typeface="Open Sans"/>
                <a:cs typeface="Open Sans"/>
                <a:sym typeface="Open Sans"/>
              </a:rPr>
              <a:t>Challenge</a:t>
            </a:r>
            <a:endParaRPr sz="3600" b="0" i="0" u="none" strike="noStrike" cap="none">
              <a:solidFill>
                <a:srgbClr val="D2D4DB"/>
              </a:solidFill>
              <a:latin typeface="Open Sans"/>
              <a:ea typeface="Open Sans"/>
              <a:cs typeface="Open Sans"/>
              <a:sym typeface="Open Sans"/>
            </a:endParaRPr>
          </a:p>
        </p:txBody>
      </p:sp>
      <p:sp>
        <p:nvSpPr>
          <p:cNvPr id="1425" name="Google Shape;1425;p50"/>
          <p:cNvSpPr txBox="1"/>
          <p:nvPr/>
        </p:nvSpPr>
        <p:spPr>
          <a:xfrm>
            <a:off x="9495813" y="6605349"/>
            <a:ext cx="2482800" cy="548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E5E6EB"/>
                </a:solidFill>
                <a:latin typeface="Open Sans"/>
                <a:ea typeface="Open Sans"/>
                <a:cs typeface="Open Sans"/>
                <a:sym typeface="Open Sans"/>
              </a:rPr>
              <a:t>Solution</a:t>
            </a:r>
            <a:endParaRPr sz="3600" b="1" i="0" u="none" strike="noStrike" cap="none">
              <a:solidFill>
                <a:srgbClr val="E5E6EB"/>
              </a:solidFill>
              <a:latin typeface="Open Sans"/>
              <a:ea typeface="Open Sans"/>
              <a:cs typeface="Open Sans"/>
              <a:sym typeface="Open Sans"/>
            </a:endParaRPr>
          </a:p>
        </p:txBody>
      </p:sp>
      <p:sp>
        <p:nvSpPr>
          <p:cNvPr id="1426" name="Google Shape;1426;p50"/>
          <p:cNvSpPr txBox="1"/>
          <p:nvPr/>
        </p:nvSpPr>
        <p:spPr>
          <a:xfrm>
            <a:off x="9495813" y="9760487"/>
            <a:ext cx="2482800" cy="548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3600" b="0" i="0" u="none" strike="noStrike" cap="none">
                <a:solidFill>
                  <a:srgbClr val="D2D4DB"/>
                </a:solidFill>
                <a:latin typeface="Open Sans"/>
                <a:ea typeface="Open Sans"/>
                <a:cs typeface="Open Sans"/>
                <a:sym typeface="Open Sans"/>
              </a:rPr>
              <a:t>Results</a:t>
            </a:r>
            <a:endParaRPr sz="3600" b="0" i="0" u="none" strike="noStrike" cap="none">
              <a:solidFill>
                <a:srgbClr val="D2D4DB"/>
              </a:solidFill>
              <a:latin typeface="Open Sans"/>
              <a:ea typeface="Open Sans"/>
              <a:cs typeface="Open Sans"/>
              <a:sym typeface="Open Sans"/>
            </a:endParaRPr>
          </a:p>
        </p:txBody>
      </p:sp>
      <p:sp>
        <p:nvSpPr>
          <p:cNvPr id="1427" name="Google Shape;1427;p50"/>
          <p:cNvSpPr txBox="1"/>
          <p:nvPr/>
        </p:nvSpPr>
        <p:spPr>
          <a:xfrm>
            <a:off x="9495813" y="6590725"/>
            <a:ext cx="2482800" cy="548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000000"/>
                </a:solidFill>
                <a:latin typeface="Open Sans"/>
                <a:ea typeface="Open Sans"/>
                <a:cs typeface="Open Sans"/>
                <a:sym typeface="Open Sans"/>
              </a:rPr>
              <a:t>Solution</a:t>
            </a:r>
            <a:endParaRPr sz="3600" b="1" i="0" u="none" strike="noStrike" cap="none">
              <a:solidFill>
                <a:srgbClr val="000000"/>
              </a:solidFill>
              <a:latin typeface="Open Sans"/>
              <a:ea typeface="Open Sans"/>
              <a:cs typeface="Open Sans"/>
              <a:sym typeface="Open Sans"/>
            </a:endParaRPr>
          </a:p>
        </p:txBody>
      </p:sp>
      <p:sp>
        <p:nvSpPr>
          <p:cNvPr id="1428" name="Google Shape;1428;p50"/>
          <p:cNvSpPr txBox="1">
            <a:spLocks noGrp="1"/>
          </p:cNvSpPr>
          <p:nvPr>
            <p:ph type="subTitle" idx="4"/>
          </p:nvPr>
        </p:nvSpPr>
        <p:spPr>
          <a:xfrm>
            <a:off x="13368550" y="4684500"/>
            <a:ext cx="9311400" cy="4511100"/>
          </a:xfrm>
          <a:prstGeom prst="rect">
            <a:avLst/>
          </a:prstGeom>
          <a:noFill/>
          <a:ln>
            <a:noFill/>
          </a:ln>
        </p:spPr>
        <p:txBody>
          <a:bodyPr spcFirstLastPara="1" wrap="square" lIns="0" tIns="0" rIns="0" bIns="0" anchor="t" anchorCtr="0"/>
          <a:lstStyle>
            <a:lvl1pPr marR="0" lvl="0" algn="l" rtl="0">
              <a:lnSpc>
                <a:spcPct val="115000"/>
              </a:lnSpc>
              <a:spcBef>
                <a:spcPts val="0"/>
              </a:spcBef>
              <a:spcAft>
                <a:spcPts val="0"/>
              </a:spcAft>
              <a:buClr>
                <a:srgbClr val="000000"/>
              </a:buClr>
              <a:buSzPts val="3600"/>
              <a:buFont typeface="Arial"/>
              <a:buNone/>
              <a:defRPr sz="3600" b="0" i="0" u="none" strike="noStrike" cap="none">
                <a:solidFill>
                  <a:srgbClr val="373942"/>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9pPr>
          </a:lstStyle>
          <a:p>
            <a:endParaRPr/>
          </a:p>
        </p:txBody>
      </p:sp>
      <p:cxnSp>
        <p:nvCxnSpPr>
          <p:cNvPr id="1429" name="Google Shape;1429;p50"/>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1430" name="Google Shape;1430;p50"/>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1431" name="Google Shape;1431;p50"/>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9396A2"/>
                </a:solidFill>
                <a:latin typeface="Open Sans"/>
                <a:ea typeface="Open Sans"/>
                <a:cs typeface="Open Sans"/>
                <a:sym typeface="Open Sans"/>
              </a:rPr>
              <a:t>© 2018 HashiCorp</a:t>
            </a:r>
            <a:endParaRPr sz="1700" b="0" i="0" u="none" strike="noStrike" cap="none">
              <a:solidFill>
                <a:srgbClr val="9396A2"/>
              </a:solidFill>
              <a:latin typeface="Open Sans"/>
              <a:ea typeface="Open Sans"/>
              <a:cs typeface="Open Sans"/>
              <a:sym typeface="Open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 Title at Top">
  <p:cSld name="CUSTOM_6_1">
    <p:spTree>
      <p:nvGrpSpPr>
        <p:cNvPr id="1" name="Shape 137"/>
        <p:cNvGrpSpPr/>
        <p:nvPr/>
      </p:nvGrpSpPr>
      <p:grpSpPr>
        <a:xfrm>
          <a:off x="0" y="0"/>
          <a:ext cx="0" cy="0"/>
          <a:chOff x="0" y="0"/>
          <a:chExt cx="0" cy="0"/>
        </a:xfrm>
      </p:grpSpPr>
      <p:grpSp>
        <p:nvGrpSpPr>
          <p:cNvPr id="138" name="Google Shape;138;p7"/>
          <p:cNvGrpSpPr/>
          <p:nvPr/>
        </p:nvGrpSpPr>
        <p:grpSpPr>
          <a:xfrm>
            <a:off x="539" y="0"/>
            <a:ext cx="24382791" cy="13716000"/>
            <a:chOff x="539" y="0"/>
            <a:chExt cx="24382791" cy="13716000"/>
          </a:xfrm>
        </p:grpSpPr>
        <p:sp>
          <p:nvSpPr>
            <p:cNvPr id="139" name="Google Shape;139;p7"/>
            <p:cNvSpPr/>
            <p:nvPr/>
          </p:nvSpPr>
          <p:spPr>
            <a:xfrm>
              <a:off x="539" y="0"/>
              <a:ext cx="243768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pic>
          <p:nvPicPr>
            <p:cNvPr id="140" name="Google Shape;140;p7" descr="Image"/>
            <p:cNvPicPr preferRelativeResize="0"/>
            <p:nvPr/>
          </p:nvPicPr>
          <p:blipFill rotWithShape="1">
            <a:blip r:embed="rId2">
              <a:alphaModFix/>
            </a:blip>
            <a:srcRect/>
            <a:stretch/>
          </p:blipFill>
          <p:spPr>
            <a:xfrm>
              <a:off x="16294145" y="0"/>
              <a:ext cx="8089185" cy="7946377"/>
            </a:xfrm>
            <a:prstGeom prst="rect">
              <a:avLst/>
            </a:prstGeom>
            <a:noFill/>
            <a:ln>
              <a:noFill/>
            </a:ln>
          </p:spPr>
        </p:pic>
        <p:sp>
          <p:nvSpPr>
            <p:cNvPr id="141" name="Google Shape;141;p7"/>
            <p:cNvSpPr/>
            <p:nvPr/>
          </p:nvSpPr>
          <p:spPr>
            <a:xfrm>
              <a:off x="12916765" y="700144"/>
              <a:ext cx="10636800" cy="112725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grpSp>
      <p:sp>
        <p:nvSpPr>
          <p:cNvPr id="142" name="Google Shape;142;p7"/>
          <p:cNvSpPr txBox="1">
            <a:spLocks noGrp="1"/>
          </p:cNvSpPr>
          <p:nvPr>
            <p:ph type="subTitle" idx="1"/>
          </p:nvPr>
        </p:nvSpPr>
        <p:spPr>
          <a:xfrm>
            <a:off x="1159835" y="1021350"/>
            <a:ext cx="17249401" cy="12144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6400"/>
              <a:buFont typeface="Arial"/>
              <a:buNone/>
              <a:defRPr sz="64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9pPr>
          </a:lstStyle>
          <a:p>
            <a:endParaRPr/>
          </a:p>
        </p:txBody>
      </p:sp>
      <p:grpSp>
        <p:nvGrpSpPr>
          <p:cNvPr id="143" name="Google Shape;143;p7"/>
          <p:cNvGrpSpPr/>
          <p:nvPr/>
        </p:nvGrpSpPr>
        <p:grpSpPr>
          <a:xfrm>
            <a:off x="22145210" y="1180835"/>
            <a:ext cx="848196" cy="895432"/>
            <a:chOff x="8197573" y="1125872"/>
            <a:chExt cx="848196" cy="895432"/>
          </a:xfrm>
        </p:grpSpPr>
        <p:sp>
          <p:nvSpPr>
            <p:cNvPr id="144" name="Google Shape;144;p7"/>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7"/>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7"/>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7" name="Google Shape;147;p7"/>
          <p:cNvSpPr txBox="1">
            <a:spLocks noGrp="1"/>
          </p:cNvSpPr>
          <p:nvPr>
            <p:ph type="subTitle" idx="2"/>
          </p:nvPr>
        </p:nvSpPr>
        <p:spPr>
          <a:xfrm>
            <a:off x="1602949" y="12978176"/>
            <a:ext cx="15935999" cy="2286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48" name="Google Shape;148;p7"/>
          <p:cNvCxnSpPr/>
          <p:nvPr/>
        </p:nvCxnSpPr>
        <p:spPr>
          <a:xfrm flipH="1">
            <a:off x="1156550" y="13016124"/>
            <a:ext cx="137100" cy="152700"/>
          </a:xfrm>
          <a:prstGeom prst="straightConnector1">
            <a:avLst/>
          </a:prstGeom>
          <a:noFill/>
          <a:ln w="19050" cap="flat" cmpd="sng">
            <a:solidFill>
              <a:srgbClr val="4E515D"/>
            </a:solidFill>
            <a:prstDash val="solid"/>
            <a:round/>
            <a:headEnd type="none" w="sm" len="sm"/>
            <a:tailEnd type="none" w="sm" len="sm"/>
          </a:ln>
        </p:spPr>
      </p:cxnSp>
      <p:cxnSp>
        <p:nvCxnSpPr>
          <p:cNvPr id="149" name="Google Shape;149;p7"/>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150" name="Google Shape;150;p7"/>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151" name="Google Shape;151;p7"/>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9396A2"/>
                </a:solidFill>
                <a:latin typeface="Open Sans"/>
                <a:ea typeface="Open Sans"/>
                <a:cs typeface="Open Sans"/>
                <a:sym typeface="Open Sans"/>
              </a:rPr>
              <a:t>© 2018 HashiCorp</a:t>
            </a:r>
            <a:endParaRPr sz="1700" b="0" i="0" u="none" strike="noStrike" cap="none">
              <a:solidFill>
                <a:srgbClr val="9396A2"/>
              </a:solidFill>
              <a:latin typeface="Open Sans"/>
              <a:ea typeface="Open Sans"/>
              <a:cs typeface="Open Sans"/>
              <a:sym typeface="Open San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06-3 CS(R) Case Study Results">
  <p:cSld name="CUSTOM_9_1_1_1">
    <p:spTree>
      <p:nvGrpSpPr>
        <p:cNvPr id="1" name="Shape 1432"/>
        <p:cNvGrpSpPr/>
        <p:nvPr/>
      </p:nvGrpSpPr>
      <p:grpSpPr>
        <a:xfrm>
          <a:off x="0" y="0"/>
          <a:ext cx="0" cy="0"/>
          <a:chOff x="0" y="0"/>
          <a:chExt cx="0" cy="0"/>
        </a:xfrm>
      </p:grpSpPr>
      <p:grpSp>
        <p:nvGrpSpPr>
          <p:cNvPr id="1433" name="Google Shape;1433;p51"/>
          <p:cNvGrpSpPr/>
          <p:nvPr/>
        </p:nvGrpSpPr>
        <p:grpSpPr>
          <a:xfrm>
            <a:off x="539" y="0"/>
            <a:ext cx="24382791" cy="13716000"/>
            <a:chOff x="539" y="0"/>
            <a:chExt cx="24382791" cy="13716000"/>
          </a:xfrm>
        </p:grpSpPr>
        <p:sp>
          <p:nvSpPr>
            <p:cNvPr id="1434" name="Google Shape;1434;p51"/>
            <p:cNvSpPr/>
            <p:nvPr/>
          </p:nvSpPr>
          <p:spPr>
            <a:xfrm>
              <a:off x="539" y="0"/>
              <a:ext cx="243768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pic>
          <p:nvPicPr>
            <p:cNvPr id="1435" name="Google Shape;1435;p51" descr="Image"/>
            <p:cNvPicPr preferRelativeResize="0"/>
            <p:nvPr/>
          </p:nvPicPr>
          <p:blipFill rotWithShape="1">
            <a:blip r:embed="rId2">
              <a:alphaModFix/>
            </a:blip>
            <a:srcRect/>
            <a:stretch/>
          </p:blipFill>
          <p:spPr>
            <a:xfrm>
              <a:off x="16294145" y="0"/>
              <a:ext cx="8089185" cy="7946377"/>
            </a:xfrm>
            <a:prstGeom prst="rect">
              <a:avLst/>
            </a:prstGeom>
            <a:noFill/>
            <a:ln>
              <a:noFill/>
            </a:ln>
          </p:spPr>
        </p:pic>
        <p:sp>
          <p:nvSpPr>
            <p:cNvPr id="1436" name="Google Shape;1436;p51"/>
            <p:cNvSpPr/>
            <p:nvPr/>
          </p:nvSpPr>
          <p:spPr>
            <a:xfrm>
              <a:off x="12916765" y="700144"/>
              <a:ext cx="10636800" cy="112725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grpSp>
      <p:sp>
        <p:nvSpPr>
          <p:cNvPr id="1437" name="Google Shape;1437;p51"/>
          <p:cNvSpPr txBox="1">
            <a:spLocks noGrp="1"/>
          </p:cNvSpPr>
          <p:nvPr>
            <p:ph type="subTitle" idx="1"/>
          </p:nvPr>
        </p:nvSpPr>
        <p:spPr>
          <a:xfrm>
            <a:off x="1159825" y="3522575"/>
            <a:ext cx="6138000" cy="30267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6400"/>
              <a:buFont typeface="Arial"/>
              <a:buNone/>
              <a:defRPr sz="64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1438" name="Google Shape;1438;p51"/>
          <p:cNvSpPr txBox="1">
            <a:spLocks noGrp="1"/>
          </p:cNvSpPr>
          <p:nvPr>
            <p:ph type="subTitle" idx="2"/>
          </p:nvPr>
        </p:nvSpPr>
        <p:spPr>
          <a:xfrm>
            <a:off x="1159825" y="7024700"/>
            <a:ext cx="6138000" cy="1626600"/>
          </a:xfrm>
          <a:prstGeom prst="rect">
            <a:avLst/>
          </a:prstGeom>
          <a:noFill/>
          <a:ln>
            <a:noFill/>
          </a:ln>
        </p:spPr>
        <p:txBody>
          <a:bodyPr spcFirstLastPara="1" wrap="square" lIns="0" tIns="91425" rIns="91425" bIns="91425" anchor="t" anchorCtr="0"/>
          <a:lstStyle>
            <a:lvl1pPr marR="0" lvl="0" algn="l" rtl="0">
              <a:lnSpc>
                <a:spcPct val="115000"/>
              </a:lnSpc>
              <a:spcBef>
                <a:spcPts val="0"/>
              </a:spcBef>
              <a:spcAft>
                <a:spcPts val="0"/>
              </a:spcAft>
              <a:buClr>
                <a:srgbClr val="000000"/>
              </a:buClr>
              <a:buSzPts val="4400"/>
              <a:buFont typeface="Arial"/>
              <a:buNone/>
              <a:defRPr sz="44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9pPr>
          </a:lstStyle>
          <a:p>
            <a:endParaRPr/>
          </a:p>
        </p:txBody>
      </p:sp>
      <p:cxnSp>
        <p:nvCxnSpPr>
          <p:cNvPr id="1439" name="Google Shape;1439;p51"/>
          <p:cNvCxnSpPr/>
          <p:nvPr/>
        </p:nvCxnSpPr>
        <p:spPr>
          <a:xfrm>
            <a:off x="1219200" y="2869680"/>
            <a:ext cx="773100" cy="0"/>
          </a:xfrm>
          <a:prstGeom prst="straightConnector1">
            <a:avLst/>
          </a:prstGeom>
          <a:noFill/>
          <a:ln w="38100" cap="flat" cmpd="sng">
            <a:solidFill>
              <a:srgbClr val="000000"/>
            </a:solidFill>
            <a:prstDash val="solid"/>
            <a:miter lim="400000"/>
            <a:headEnd type="none" w="sm" len="sm"/>
            <a:tailEnd type="none" w="sm" len="sm"/>
          </a:ln>
        </p:spPr>
      </p:cxnSp>
      <p:grpSp>
        <p:nvGrpSpPr>
          <p:cNvPr id="1440" name="Google Shape;1440;p51"/>
          <p:cNvGrpSpPr/>
          <p:nvPr/>
        </p:nvGrpSpPr>
        <p:grpSpPr>
          <a:xfrm>
            <a:off x="1224736" y="1180835"/>
            <a:ext cx="848196" cy="895432"/>
            <a:chOff x="8197573" y="1125872"/>
            <a:chExt cx="848196" cy="895432"/>
          </a:xfrm>
        </p:grpSpPr>
        <p:sp>
          <p:nvSpPr>
            <p:cNvPr id="1441" name="Google Shape;1441;p51"/>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51"/>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51"/>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44" name="Google Shape;1444;p51"/>
          <p:cNvSpPr txBox="1">
            <a:spLocks noGrp="1"/>
          </p:cNvSpPr>
          <p:nvPr>
            <p:ph type="subTitle" idx="3"/>
          </p:nvPr>
        </p:nvSpPr>
        <p:spPr>
          <a:xfrm>
            <a:off x="1602949" y="12978176"/>
            <a:ext cx="15935999" cy="2286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445" name="Google Shape;1445;p51"/>
          <p:cNvCxnSpPr/>
          <p:nvPr/>
        </p:nvCxnSpPr>
        <p:spPr>
          <a:xfrm flipH="1">
            <a:off x="1156550" y="13016124"/>
            <a:ext cx="137100" cy="152700"/>
          </a:xfrm>
          <a:prstGeom prst="straightConnector1">
            <a:avLst/>
          </a:prstGeom>
          <a:noFill/>
          <a:ln w="19050" cap="flat" cmpd="sng">
            <a:solidFill>
              <a:srgbClr val="4E515D"/>
            </a:solidFill>
            <a:prstDash val="solid"/>
            <a:round/>
            <a:headEnd type="none" w="sm" len="sm"/>
            <a:tailEnd type="none" w="sm" len="sm"/>
          </a:ln>
        </p:spPr>
      </p:cxnSp>
      <p:cxnSp>
        <p:nvCxnSpPr>
          <p:cNvPr id="1446" name="Google Shape;1446;p51"/>
          <p:cNvCxnSpPr/>
          <p:nvPr/>
        </p:nvCxnSpPr>
        <p:spPr>
          <a:xfrm rot="10800000">
            <a:off x="8482439" y="-77883"/>
            <a:ext cx="0" cy="9811200"/>
          </a:xfrm>
          <a:prstGeom prst="straightConnector1">
            <a:avLst/>
          </a:prstGeom>
          <a:noFill/>
          <a:ln w="19050" cap="flat" cmpd="sng">
            <a:solidFill>
              <a:srgbClr val="D6D6D6"/>
            </a:solidFill>
            <a:prstDash val="solid"/>
            <a:miter lim="400000"/>
            <a:headEnd type="none" w="sm" len="sm"/>
            <a:tailEnd type="none" w="sm" len="sm"/>
          </a:ln>
        </p:spPr>
      </p:cxnSp>
      <p:pic>
        <p:nvPicPr>
          <p:cNvPr id="1447" name="Google Shape;1447;p51"/>
          <p:cNvPicPr preferRelativeResize="0"/>
          <p:nvPr/>
        </p:nvPicPr>
        <p:blipFill rotWithShape="1">
          <a:blip r:embed="rId3">
            <a:alphaModFix/>
          </a:blip>
          <a:srcRect/>
          <a:stretch/>
        </p:blipFill>
        <p:spPr>
          <a:xfrm>
            <a:off x="8025356" y="3214175"/>
            <a:ext cx="913943" cy="913943"/>
          </a:xfrm>
          <a:prstGeom prst="rect">
            <a:avLst/>
          </a:prstGeom>
          <a:noFill/>
          <a:ln>
            <a:noFill/>
          </a:ln>
        </p:spPr>
      </p:pic>
      <p:pic>
        <p:nvPicPr>
          <p:cNvPr id="1448" name="Google Shape;1448;p51"/>
          <p:cNvPicPr preferRelativeResize="0"/>
          <p:nvPr/>
        </p:nvPicPr>
        <p:blipFill rotWithShape="1">
          <a:blip r:embed="rId3">
            <a:alphaModFix/>
          </a:blip>
          <a:srcRect/>
          <a:stretch/>
        </p:blipFill>
        <p:spPr>
          <a:xfrm>
            <a:off x="8025356" y="6407875"/>
            <a:ext cx="913943" cy="913943"/>
          </a:xfrm>
          <a:prstGeom prst="rect">
            <a:avLst/>
          </a:prstGeom>
          <a:noFill/>
          <a:ln>
            <a:noFill/>
          </a:ln>
        </p:spPr>
      </p:pic>
      <p:pic>
        <p:nvPicPr>
          <p:cNvPr id="1449" name="Google Shape;1449;p51"/>
          <p:cNvPicPr preferRelativeResize="0"/>
          <p:nvPr/>
        </p:nvPicPr>
        <p:blipFill rotWithShape="1">
          <a:blip r:embed="rId3">
            <a:alphaModFix/>
          </a:blip>
          <a:srcRect/>
          <a:stretch/>
        </p:blipFill>
        <p:spPr>
          <a:xfrm>
            <a:off x="8025356" y="9601575"/>
            <a:ext cx="913943" cy="913943"/>
          </a:xfrm>
          <a:prstGeom prst="rect">
            <a:avLst/>
          </a:prstGeom>
          <a:noFill/>
          <a:ln>
            <a:noFill/>
          </a:ln>
        </p:spPr>
      </p:pic>
      <p:grpSp>
        <p:nvGrpSpPr>
          <p:cNvPr id="1450" name="Google Shape;1450;p51"/>
          <p:cNvGrpSpPr/>
          <p:nvPr/>
        </p:nvGrpSpPr>
        <p:grpSpPr>
          <a:xfrm>
            <a:off x="8024523" y="9601570"/>
            <a:ext cx="914480" cy="914404"/>
            <a:chOff x="13065968" y="5450157"/>
            <a:chExt cx="914755" cy="914404"/>
          </a:xfrm>
        </p:grpSpPr>
        <p:sp>
          <p:nvSpPr>
            <p:cNvPr id="1451" name="Google Shape;1451;p51"/>
            <p:cNvSpPr/>
            <p:nvPr/>
          </p:nvSpPr>
          <p:spPr>
            <a:xfrm>
              <a:off x="13065968" y="5450157"/>
              <a:ext cx="914755" cy="914404"/>
            </a:xfrm>
            <a:custGeom>
              <a:avLst/>
              <a:gdLst/>
              <a:ahLst/>
              <a:cxnLst/>
              <a:rect l="l" t="t" r="r" b="b"/>
              <a:pathLst>
                <a:path w="8583" h="8592" extrusionOk="0">
                  <a:moveTo>
                    <a:pt x="4292" y="0"/>
                  </a:moveTo>
                  <a:cubicBezTo>
                    <a:pt x="1919" y="0"/>
                    <a:pt x="1" y="1918"/>
                    <a:pt x="1" y="4291"/>
                  </a:cubicBezTo>
                  <a:cubicBezTo>
                    <a:pt x="1" y="6664"/>
                    <a:pt x="1919" y="8591"/>
                    <a:pt x="4292" y="8591"/>
                  </a:cubicBezTo>
                  <a:cubicBezTo>
                    <a:pt x="6665" y="8591"/>
                    <a:pt x="8583" y="6664"/>
                    <a:pt x="8583" y="4291"/>
                  </a:cubicBezTo>
                  <a:cubicBezTo>
                    <a:pt x="8583" y="1918"/>
                    <a:pt x="6665" y="0"/>
                    <a:pt x="4292" y="0"/>
                  </a:cubicBezTo>
                  <a:close/>
                </a:path>
              </a:pathLst>
            </a:custGeom>
            <a:solidFill>
              <a:srgbClr val="F7F8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51"/>
            <p:cNvSpPr/>
            <p:nvPr/>
          </p:nvSpPr>
          <p:spPr>
            <a:xfrm>
              <a:off x="13307472" y="5710258"/>
              <a:ext cx="431745" cy="394092"/>
            </a:xfrm>
            <a:custGeom>
              <a:avLst/>
              <a:gdLst/>
              <a:ahLst/>
              <a:cxnLst/>
              <a:rect l="l" t="t" r="r" b="b"/>
              <a:pathLst>
                <a:path w="4051" h="3703" extrusionOk="0">
                  <a:moveTo>
                    <a:pt x="2775" y="750"/>
                  </a:moveTo>
                  <a:cubicBezTo>
                    <a:pt x="2695" y="750"/>
                    <a:pt x="2633" y="821"/>
                    <a:pt x="2633" y="893"/>
                  </a:cubicBezTo>
                  <a:cubicBezTo>
                    <a:pt x="2633" y="959"/>
                    <a:pt x="2694" y="1010"/>
                    <a:pt x="2760" y="1010"/>
                  </a:cubicBezTo>
                  <a:cubicBezTo>
                    <a:pt x="2765" y="1010"/>
                    <a:pt x="2770" y="1009"/>
                    <a:pt x="2775" y="1009"/>
                  </a:cubicBezTo>
                  <a:lnTo>
                    <a:pt x="3150" y="1009"/>
                  </a:lnTo>
                  <a:lnTo>
                    <a:pt x="1972" y="2115"/>
                  </a:lnTo>
                  <a:lnTo>
                    <a:pt x="1553" y="1758"/>
                  </a:lnTo>
                  <a:cubicBezTo>
                    <a:pt x="1526" y="1731"/>
                    <a:pt x="1482" y="1713"/>
                    <a:pt x="1446" y="1713"/>
                  </a:cubicBezTo>
                  <a:cubicBezTo>
                    <a:pt x="1410" y="1713"/>
                    <a:pt x="1384" y="1722"/>
                    <a:pt x="1366" y="1749"/>
                  </a:cubicBezTo>
                  <a:lnTo>
                    <a:pt x="483" y="2543"/>
                  </a:lnTo>
                  <a:cubicBezTo>
                    <a:pt x="429" y="2588"/>
                    <a:pt x="420" y="2677"/>
                    <a:pt x="465" y="2730"/>
                  </a:cubicBezTo>
                  <a:cubicBezTo>
                    <a:pt x="493" y="2758"/>
                    <a:pt x="530" y="2772"/>
                    <a:pt x="568" y="2772"/>
                  </a:cubicBezTo>
                  <a:cubicBezTo>
                    <a:pt x="602" y="2772"/>
                    <a:pt x="635" y="2761"/>
                    <a:pt x="661" y="2739"/>
                  </a:cubicBezTo>
                  <a:lnTo>
                    <a:pt x="1455" y="2026"/>
                  </a:lnTo>
                  <a:lnTo>
                    <a:pt x="1874" y="2373"/>
                  </a:lnTo>
                  <a:cubicBezTo>
                    <a:pt x="1902" y="2401"/>
                    <a:pt x="1940" y="2415"/>
                    <a:pt x="1977" y="2415"/>
                  </a:cubicBezTo>
                  <a:cubicBezTo>
                    <a:pt x="2011" y="2415"/>
                    <a:pt x="2045" y="2404"/>
                    <a:pt x="2071" y="2382"/>
                  </a:cubicBezTo>
                  <a:lnTo>
                    <a:pt x="3346" y="1187"/>
                  </a:lnTo>
                  <a:lnTo>
                    <a:pt x="3346" y="1588"/>
                  </a:lnTo>
                  <a:cubicBezTo>
                    <a:pt x="3346" y="1660"/>
                    <a:pt x="3409" y="1713"/>
                    <a:pt x="3480" y="1713"/>
                  </a:cubicBezTo>
                  <a:cubicBezTo>
                    <a:pt x="3551" y="1713"/>
                    <a:pt x="3614" y="1660"/>
                    <a:pt x="3614" y="1588"/>
                  </a:cubicBezTo>
                  <a:lnTo>
                    <a:pt x="3614" y="884"/>
                  </a:lnTo>
                  <a:cubicBezTo>
                    <a:pt x="3614" y="812"/>
                    <a:pt x="3551" y="750"/>
                    <a:pt x="3480" y="750"/>
                  </a:cubicBezTo>
                  <a:close/>
                  <a:moveTo>
                    <a:pt x="126" y="0"/>
                  </a:moveTo>
                  <a:cubicBezTo>
                    <a:pt x="54" y="0"/>
                    <a:pt x="1" y="54"/>
                    <a:pt x="1" y="134"/>
                  </a:cubicBezTo>
                  <a:lnTo>
                    <a:pt x="1" y="3569"/>
                  </a:lnTo>
                  <a:cubicBezTo>
                    <a:pt x="1" y="3640"/>
                    <a:pt x="54" y="3703"/>
                    <a:pt x="126" y="3703"/>
                  </a:cubicBezTo>
                  <a:lnTo>
                    <a:pt x="3917" y="3703"/>
                  </a:lnTo>
                  <a:cubicBezTo>
                    <a:pt x="3989" y="3703"/>
                    <a:pt x="4051" y="3640"/>
                    <a:pt x="4051" y="3569"/>
                  </a:cubicBezTo>
                  <a:cubicBezTo>
                    <a:pt x="4051" y="3489"/>
                    <a:pt x="3989" y="3435"/>
                    <a:pt x="3917" y="3435"/>
                  </a:cubicBezTo>
                  <a:lnTo>
                    <a:pt x="260" y="3435"/>
                  </a:lnTo>
                  <a:lnTo>
                    <a:pt x="260" y="134"/>
                  </a:lnTo>
                  <a:cubicBezTo>
                    <a:pt x="260" y="54"/>
                    <a:pt x="206" y="0"/>
                    <a:pt x="126" y="0"/>
                  </a:cubicBezTo>
                  <a:close/>
                </a:path>
              </a:pathLst>
            </a:custGeom>
            <a:solidFill>
              <a:srgbClr val="D2D4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3" name="Google Shape;1453;p51"/>
          <p:cNvGrpSpPr/>
          <p:nvPr/>
        </p:nvGrpSpPr>
        <p:grpSpPr>
          <a:xfrm>
            <a:off x="8024121" y="6407870"/>
            <a:ext cx="915439" cy="914404"/>
            <a:chOff x="11581878" y="5450157"/>
            <a:chExt cx="915714" cy="914404"/>
          </a:xfrm>
        </p:grpSpPr>
        <p:sp>
          <p:nvSpPr>
            <p:cNvPr id="1454" name="Google Shape;1454;p51"/>
            <p:cNvSpPr/>
            <p:nvPr/>
          </p:nvSpPr>
          <p:spPr>
            <a:xfrm>
              <a:off x="11581878" y="5450157"/>
              <a:ext cx="915714" cy="914404"/>
            </a:xfrm>
            <a:custGeom>
              <a:avLst/>
              <a:gdLst/>
              <a:ahLst/>
              <a:cxnLst/>
              <a:rect l="l" t="t" r="r" b="b"/>
              <a:pathLst>
                <a:path w="8592" h="8592" extrusionOk="0">
                  <a:moveTo>
                    <a:pt x="4300" y="0"/>
                  </a:moveTo>
                  <a:cubicBezTo>
                    <a:pt x="1927" y="0"/>
                    <a:pt x="0" y="1918"/>
                    <a:pt x="0" y="4291"/>
                  </a:cubicBezTo>
                  <a:cubicBezTo>
                    <a:pt x="0" y="6664"/>
                    <a:pt x="1927" y="8591"/>
                    <a:pt x="4300" y="8591"/>
                  </a:cubicBezTo>
                  <a:cubicBezTo>
                    <a:pt x="6673" y="8591"/>
                    <a:pt x="8591" y="6664"/>
                    <a:pt x="8591" y="4291"/>
                  </a:cubicBezTo>
                  <a:cubicBezTo>
                    <a:pt x="8591" y="1918"/>
                    <a:pt x="6673" y="0"/>
                    <a:pt x="4300" y="0"/>
                  </a:cubicBezTo>
                  <a:close/>
                </a:path>
              </a:pathLst>
            </a:custGeom>
            <a:solidFill>
              <a:srgbClr val="F7F8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51"/>
            <p:cNvSpPr/>
            <p:nvPr/>
          </p:nvSpPr>
          <p:spPr>
            <a:xfrm>
              <a:off x="11738760" y="5605856"/>
              <a:ext cx="602909" cy="602046"/>
            </a:xfrm>
            <a:custGeom>
              <a:avLst/>
              <a:gdLst/>
              <a:ahLst/>
              <a:cxnLst/>
              <a:rect l="l" t="t" r="r" b="b"/>
              <a:pathLst>
                <a:path w="5657" h="5657" extrusionOk="0">
                  <a:moveTo>
                    <a:pt x="0" y="2828"/>
                  </a:moveTo>
                  <a:lnTo>
                    <a:pt x="2828" y="0"/>
                  </a:lnTo>
                  <a:lnTo>
                    <a:pt x="5656" y="2828"/>
                  </a:lnTo>
                  <a:lnTo>
                    <a:pt x="2828" y="5656"/>
                  </a:lnTo>
                  <a:close/>
                  <a:moveTo>
                    <a:pt x="2828" y="366"/>
                  </a:moveTo>
                  <a:lnTo>
                    <a:pt x="5290" y="2828"/>
                  </a:lnTo>
                  <a:lnTo>
                    <a:pt x="2828" y="5290"/>
                  </a:lnTo>
                  <a:lnTo>
                    <a:pt x="366" y="2828"/>
                  </a:lnTo>
                  <a:close/>
                </a:path>
              </a:pathLst>
            </a:custGeom>
            <a:solidFill>
              <a:srgbClr val="D2D4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51"/>
            <p:cNvSpPr/>
            <p:nvPr/>
          </p:nvSpPr>
          <p:spPr>
            <a:xfrm>
              <a:off x="11914613" y="5822323"/>
              <a:ext cx="251097" cy="190926"/>
            </a:xfrm>
            <a:custGeom>
              <a:avLst/>
              <a:gdLst/>
              <a:ahLst/>
              <a:cxnLst/>
              <a:rect l="l" t="t" r="r" b="b"/>
              <a:pathLst>
                <a:path w="2356" h="1794" extrusionOk="0">
                  <a:moveTo>
                    <a:pt x="1" y="1053"/>
                  </a:moveTo>
                  <a:lnTo>
                    <a:pt x="179" y="874"/>
                  </a:lnTo>
                  <a:lnTo>
                    <a:pt x="723" y="1428"/>
                  </a:lnTo>
                  <a:lnTo>
                    <a:pt x="2177" y="0"/>
                  </a:lnTo>
                  <a:lnTo>
                    <a:pt x="2356" y="187"/>
                  </a:lnTo>
                  <a:lnTo>
                    <a:pt x="723" y="1793"/>
                  </a:lnTo>
                  <a:close/>
                </a:path>
              </a:pathLst>
            </a:custGeom>
            <a:solidFill>
              <a:srgbClr val="D2D4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7" name="Google Shape;1457;p51"/>
          <p:cNvGrpSpPr/>
          <p:nvPr/>
        </p:nvGrpSpPr>
        <p:grpSpPr>
          <a:xfrm>
            <a:off x="8024678" y="3214170"/>
            <a:ext cx="914480" cy="914404"/>
            <a:chOff x="10099600" y="5450157"/>
            <a:chExt cx="914755" cy="914404"/>
          </a:xfrm>
        </p:grpSpPr>
        <p:sp>
          <p:nvSpPr>
            <p:cNvPr id="1458" name="Google Shape;1458;p51"/>
            <p:cNvSpPr/>
            <p:nvPr/>
          </p:nvSpPr>
          <p:spPr>
            <a:xfrm>
              <a:off x="10099600" y="5450157"/>
              <a:ext cx="914755" cy="914404"/>
            </a:xfrm>
            <a:custGeom>
              <a:avLst/>
              <a:gdLst/>
              <a:ahLst/>
              <a:cxnLst/>
              <a:rect l="l" t="t" r="r" b="b"/>
              <a:pathLst>
                <a:path w="8583" h="8592" extrusionOk="0">
                  <a:moveTo>
                    <a:pt x="4291" y="0"/>
                  </a:moveTo>
                  <a:cubicBezTo>
                    <a:pt x="1918" y="0"/>
                    <a:pt x="0" y="1918"/>
                    <a:pt x="0" y="4291"/>
                  </a:cubicBezTo>
                  <a:cubicBezTo>
                    <a:pt x="0" y="6664"/>
                    <a:pt x="1918" y="8591"/>
                    <a:pt x="4291" y="8591"/>
                  </a:cubicBezTo>
                  <a:cubicBezTo>
                    <a:pt x="6664" y="8591"/>
                    <a:pt x="8582" y="6664"/>
                    <a:pt x="8582" y="4291"/>
                  </a:cubicBezTo>
                  <a:cubicBezTo>
                    <a:pt x="8582" y="1918"/>
                    <a:pt x="6664" y="0"/>
                    <a:pt x="4291" y="0"/>
                  </a:cubicBezTo>
                  <a:close/>
                </a:path>
              </a:pathLst>
            </a:custGeom>
            <a:solidFill>
              <a:srgbClr val="F7F8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51"/>
            <p:cNvSpPr/>
            <p:nvPr/>
          </p:nvSpPr>
          <p:spPr>
            <a:xfrm>
              <a:off x="10255523" y="5605856"/>
              <a:ext cx="366094" cy="507967"/>
            </a:xfrm>
            <a:custGeom>
              <a:avLst/>
              <a:gdLst/>
              <a:ahLst/>
              <a:cxnLst/>
              <a:rect l="l" t="t" r="r" b="b"/>
              <a:pathLst>
                <a:path w="3435" h="4773" extrusionOk="0">
                  <a:moveTo>
                    <a:pt x="2828" y="0"/>
                  </a:moveTo>
                  <a:lnTo>
                    <a:pt x="0" y="2828"/>
                  </a:lnTo>
                  <a:lnTo>
                    <a:pt x="1936" y="4773"/>
                  </a:lnTo>
                  <a:lnTo>
                    <a:pt x="2552" y="4157"/>
                  </a:lnTo>
                  <a:lnTo>
                    <a:pt x="1999" y="3613"/>
                  </a:lnTo>
                  <a:lnTo>
                    <a:pt x="1829" y="3774"/>
                  </a:lnTo>
                  <a:lnTo>
                    <a:pt x="2213" y="4157"/>
                  </a:lnTo>
                  <a:lnTo>
                    <a:pt x="1936" y="4434"/>
                  </a:lnTo>
                  <a:lnTo>
                    <a:pt x="1222" y="3720"/>
                  </a:lnTo>
                  <a:lnTo>
                    <a:pt x="1936" y="2998"/>
                  </a:lnTo>
                  <a:lnTo>
                    <a:pt x="2382" y="3444"/>
                  </a:lnTo>
                  <a:lnTo>
                    <a:pt x="3435" y="2391"/>
                  </a:lnTo>
                  <a:lnTo>
                    <a:pt x="2882" y="1838"/>
                  </a:lnTo>
                  <a:lnTo>
                    <a:pt x="2721" y="1998"/>
                  </a:lnTo>
                  <a:lnTo>
                    <a:pt x="3105" y="2391"/>
                  </a:lnTo>
                  <a:lnTo>
                    <a:pt x="2382" y="3105"/>
                  </a:lnTo>
                  <a:lnTo>
                    <a:pt x="1553" y="2275"/>
                  </a:lnTo>
                  <a:lnTo>
                    <a:pt x="1383" y="2445"/>
                  </a:lnTo>
                  <a:lnTo>
                    <a:pt x="1776" y="2828"/>
                  </a:lnTo>
                  <a:lnTo>
                    <a:pt x="1053" y="3551"/>
                  </a:lnTo>
                  <a:lnTo>
                    <a:pt x="330" y="2828"/>
                  </a:lnTo>
                  <a:lnTo>
                    <a:pt x="607" y="2552"/>
                  </a:lnTo>
                  <a:lnTo>
                    <a:pt x="991" y="2935"/>
                  </a:lnTo>
                  <a:lnTo>
                    <a:pt x="1160" y="2775"/>
                  </a:lnTo>
                  <a:lnTo>
                    <a:pt x="776" y="2391"/>
                  </a:lnTo>
                  <a:lnTo>
                    <a:pt x="1499" y="1668"/>
                  </a:lnTo>
                  <a:lnTo>
                    <a:pt x="2320" y="2498"/>
                  </a:lnTo>
                  <a:lnTo>
                    <a:pt x="2489" y="2329"/>
                  </a:lnTo>
                  <a:lnTo>
                    <a:pt x="1660" y="1499"/>
                  </a:lnTo>
                  <a:lnTo>
                    <a:pt x="1936" y="1222"/>
                  </a:lnTo>
                  <a:lnTo>
                    <a:pt x="2382" y="1668"/>
                  </a:lnTo>
                  <a:lnTo>
                    <a:pt x="2935" y="1115"/>
                  </a:lnTo>
                  <a:lnTo>
                    <a:pt x="2766" y="946"/>
                  </a:lnTo>
                  <a:lnTo>
                    <a:pt x="2382" y="1329"/>
                  </a:lnTo>
                  <a:lnTo>
                    <a:pt x="2106" y="1053"/>
                  </a:lnTo>
                  <a:lnTo>
                    <a:pt x="2828" y="339"/>
                  </a:lnTo>
                  <a:lnTo>
                    <a:pt x="3212" y="723"/>
                  </a:lnTo>
                  <a:lnTo>
                    <a:pt x="3381" y="553"/>
                  </a:lnTo>
                  <a:lnTo>
                    <a:pt x="2828" y="0"/>
                  </a:lnTo>
                  <a:close/>
                </a:path>
              </a:pathLst>
            </a:custGeom>
            <a:solidFill>
              <a:srgbClr val="D2D4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51"/>
            <p:cNvSpPr/>
            <p:nvPr/>
          </p:nvSpPr>
          <p:spPr>
            <a:xfrm>
              <a:off x="10497986" y="5706427"/>
              <a:ext cx="360445" cy="501475"/>
            </a:xfrm>
            <a:custGeom>
              <a:avLst/>
              <a:gdLst/>
              <a:ahLst/>
              <a:cxnLst/>
              <a:rect l="l" t="t" r="r" b="b"/>
              <a:pathLst>
                <a:path w="3382" h="4712" extrusionOk="0">
                  <a:moveTo>
                    <a:pt x="1499" y="1"/>
                  </a:moveTo>
                  <a:lnTo>
                    <a:pt x="1329" y="170"/>
                  </a:lnTo>
                  <a:lnTo>
                    <a:pt x="2159" y="1000"/>
                  </a:lnTo>
                  <a:lnTo>
                    <a:pt x="1882" y="1276"/>
                  </a:lnTo>
                  <a:lnTo>
                    <a:pt x="1053" y="447"/>
                  </a:lnTo>
                  <a:lnTo>
                    <a:pt x="883" y="616"/>
                  </a:lnTo>
                  <a:lnTo>
                    <a:pt x="1882" y="1607"/>
                  </a:lnTo>
                  <a:lnTo>
                    <a:pt x="2329" y="1161"/>
                  </a:lnTo>
                  <a:lnTo>
                    <a:pt x="2605" y="1446"/>
                  </a:lnTo>
                  <a:lnTo>
                    <a:pt x="2221" y="1830"/>
                  </a:lnTo>
                  <a:lnTo>
                    <a:pt x="2382" y="1990"/>
                  </a:lnTo>
                  <a:lnTo>
                    <a:pt x="2766" y="1607"/>
                  </a:lnTo>
                  <a:lnTo>
                    <a:pt x="3042" y="1883"/>
                  </a:lnTo>
                  <a:lnTo>
                    <a:pt x="2329" y="2606"/>
                  </a:lnTo>
                  <a:lnTo>
                    <a:pt x="1436" y="1723"/>
                  </a:lnTo>
                  <a:lnTo>
                    <a:pt x="830" y="2329"/>
                  </a:lnTo>
                  <a:lnTo>
                    <a:pt x="1383" y="2882"/>
                  </a:lnTo>
                  <a:lnTo>
                    <a:pt x="1543" y="2713"/>
                  </a:lnTo>
                  <a:lnTo>
                    <a:pt x="1160" y="2329"/>
                  </a:lnTo>
                  <a:lnTo>
                    <a:pt x="1436" y="2053"/>
                  </a:lnTo>
                  <a:lnTo>
                    <a:pt x="2159" y="2775"/>
                  </a:lnTo>
                  <a:lnTo>
                    <a:pt x="1436" y="3489"/>
                  </a:lnTo>
                  <a:lnTo>
                    <a:pt x="607" y="2668"/>
                  </a:lnTo>
                  <a:lnTo>
                    <a:pt x="446" y="2829"/>
                  </a:lnTo>
                  <a:lnTo>
                    <a:pt x="830" y="3212"/>
                  </a:lnTo>
                  <a:lnTo>
                    <a:pt x="446" y="3605"/>
                  </a:lnTo>
                  <a:lnTo>
                    <a:pt x="607" y="3765"/>
                  </a:lnTo>
                  <a:lnTo>
                    <a:pt x="990" y="3382"/>
                  </a:lnTo>
                  <a:lnTo>
                    <a:pt x="1276" y="3658"/>
                  </a:lnTo>
                  <a:lnTo>
                    <a:pt x="553" y="4381"/>
                  </a:lnTo>
                  <a:lnTo>
                    <a:pt x="170" y="3997"/>
                  </a:lnTo>
                  <a:lnTo>
                    <a:pt x="0" y="4167"/>
                  </a:lnTo>
                  <a:lnTo>
                    <a:pt x="553" y="4711"/>
                  </a:lnTo>
                  <a:lnTo>
                    <a:pt x="3381" y="1883"/>
                  </a:lnTo>
                  <a:lnTo>
                    <a:pt x="1499" y="1"/>
                  </a:lnTo>
                  <a:close/>
                </a:path>
              </a:pathLst>
            </a:custGeom>
            <a:solidFill>
              <a:srgbClr val="D2D4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61" name="Google Shape;1461;p51"/>
          <p:cNvGrpSpPr/>
          <p:nvPr/>
        </p:nvGrpSpPr>
        <p:grpSpPr>
          <a:xfrm>
            <a:off x="8025170" y="9601586"/>
            <a:ext cx="914637" cy="914417"/>
            <a:chOff x="3302181" y="6641099"/>
            <a:chExt cx="733117" cy="733117"/>
          </a:xfrm>
        </p:grpSpPr>
        <p:sp>
          <p:nvSpPr>
            <p:cNvPr id="1462" name="Google Shape;1462;p51"/>
            <p:cNvSpPr/>
            <p:nvPr/>
          </p:nvSpPr>
          <p:spPr>
            <a:xfrm>
              <a:off x="3302181" y="6641099"/>
              <a:ext cx="733117" cy="733117"/>
            </a:xfrm>
            <a:custGeom>
              <a:avLst/>
              <a:gdLst/>
              <a:ahLst/>
              <a:cxnLst/>
              <a:rect l="l" t="t" r="r" b="b"/>
              <a:pathLst>
                <a:path w="8583" h="8583" extrusionOk="0">
                  <a:moveTo>
                    <a:pt x="4292" y="1"/>
                  </a:moveTo>
                  <a:cubicBezTo>
                    <a:pt x="1919" y="1"/>
                    <a:pt x="1" y="1919"/>
                    <a:pt x="1" y="4292"/>
                  </a:cubicBezTo>
                  <a:cubicBezTo>
                    <a:pt x="1" y="6665"/>
                    <a:pt x="1919" y="8583"/>
                    <a:pt x="4292" y="8583"/>
                  </a:cubicBezTo>
                  <a:cubicBezTo>
                    <a:pt x="6665" y="8583"/>
                    <a:pt x="8583" y="6665"/>
                    <a:pt x="8583" y="4292"/>
                  </a:cubicBezTo>
                  <a:cubicBezTo>
                    <a:pt x="8583" y="1919"/>
                    <a:pt x="6665" y="1"/>
                    <a:pt x="4292"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51"/>
            <p:cNvSpPr/>
            <p:nvPr/>
          </p:nvSpPr>
          <p:spPr>
            <a:xfrm>
              <a:off x="3495731" y="6849170"/>
              <a:ext cx="346016" cy="316292"/>
            </a:xfrm>
            <a:custGeom>
              <a:avLst/>
              <a:gdLst/>
              <a:ahLst/>
              <a:cxnLst/>
              <a:rect l="l" t="t" r="r" b="b"/>
              <a:pathLst>
                <a:path w="4051" h="3703" extrusionOk="0">
                  <a:moveTo>
                    <a:pt x="2775" y="749"/>
                  </a:moveTo>
                  <a:cubicBezTo>
                    <a:pt x="2695" y="749"/>
                    <a:pt x="2633" y="830"/>
                    <a:pt x="2633" y="892"/>
                  </a:cubicBezTo>
                  <a:cubicBezTo>
                    <a:pt x="2633" y="964"/>
                    <a:pt x="2704" y="1017"/>
                    <a:pt x="2775" y="1017"/>
                  </a:cubicBezTo>
                  <a:lnTo>
                    <a:pt x="3150" y="1017"/>
                  </a:lnTo>
                  <a:lnTo>
                    <a:pt x="1972" y="2114"/>
                  </a:lnTo>
                  <a:lnTo>
                    <a:pt x="1553" y="1766"/>
                  </a:lnTo>
                  <a:cubicBezTo>
                    <a:pt x="1526" y="1731"/>
                    <a:pt x="1482" y="1713"/>
                    <a:pt x="1446" y="1713"/>
                  </a:cubicBezTo>
                  <a:cubicBezTo>
                    <a:pt x="1410" y="1713"/>
                    <a:pt x="1384" y="1731"/>
                    <a:pt x="1366" y="1749"/>
                  </a:cubicBezTo>
                  <a:lnTo>
                    <a:pt x="483" y="2543"/>
                  </a:lnTo>
                  <a:cubicBezTo>
                    <a:pt x="429" y="2587"/>
                    <a:pt x="420" y="2685"/>
                    <a:pt x="465" y="2739"/>
                  </a:cubicBezTo>
                  <a:cubicBezTo>
                    <a:pt x="494" y="2763"/>
                    <a:pt x="534" y="2777"/>
                    <a:pt x="573" y="2777"/>
                  </a:cubicBezTo>
                  <a:cubicBezTo>
                    <a:pt x="606" y="2777"/>
                    <a:pt x="637" y="2768"/>
                    <a:pt x="661" y="2748"/>
                  </a:cubicBezTo>
                  <a:lnTo>
                    <a:pt x="1455" y="2025"/>
                  </a:lnTo>
                  <a:lnTo>
                    <a:pt x="1874" y="2382"/>
                  </a:lnTo>
                  <a:cubicBezTo>
                    <a:pt x="1904" y="2406"/>
                    <a:pt x="1944" y="2420"/>
                    <a:pt x="1983" y="2420"/>
                  </a:cubicBezTo>
                  <a:cubicBezTo>
                    <a:pt x="2015" y="2420"/>
                    <a:pt x="2046" y="2411"/>
                    <a:pt x="2071" y="2391"/>
                  </a:cubicBezTo>
                  <a:lnTo>
                    <a:pt x="3346" y="1195"/>
                  </a:lnTo>
                  <a:lnTo>
                    <a:pt x="3346" y="1588"/>
                  </a:lnTo>
                  <a:cubicBezTo>
                    <a:pt x="3346" y="1659"/>
                    <a:pt x="3409" y="1722"/>
                    <a:pt x="3480" y="1722"/>
                  </a:cubicBezTo>
                  <a:cubicBezTo>
                    <a:pt x="3551" y="1722"/>
                    <a:pt x="3614" y="1659"/>
                    <a:pt x="3614" y="1588"/>
                  </a:cubicBezTo>
                  <a:lnTo>
                    <a:pt x="3614" y="883"/>
                  </a:lnTo>
                  <a:cubicBezTo>
                    <a:pt x="3614" y="812"/>
                    <a:pt x="3551" y="749"/>
                    <a:pt x="3480" y="749"/>
                  </a:cubicBezTo>
                  <a:close/>
                  <a:moveTo>
                    <a:pt x="126" y="0"/>
                  </a:moveTo>
                  <a:cubicBezTo>
                    <a:pt x="54" y="0"/>
                    <a:pt x="1" y="63"/>
                    <a:pt x="1" y="134"/>
                  </a:cubicBezTo>
                  <a:lnTo>
                    <a:pt x="1" y="3568"/>
                  </a:lnTo>
                  <a:cubicBezTo>
                    <a:pt x="1" y="3649"/>
                    <a:pt x="54" y="3702"/>
                    <a:pt x="126" y="3702"/>
                  </a:cubicBezTo>
                  <a:lnTo>
                    <a:pt x="3917" y="3702"/>
                  </a:lnTo>
                  <a:cubicBezTo>
                    <a:pt x="3989" y="3702"/>
                    <a:pt x="4051" y="3649"/>
                    <a:pt x="4051" y="3568"/>
                  </a:cubicBezTo>
                  <a:cubicBezTo>
                    <a:pt x="4051" y="3497"/>
                    <a:pt x="3989" y="3444"/>
                    <a:pt x="3917" y="3444"/>
                  </a:cubicBezTo>
                  <a:lnTo>
                    <a:pt x="260" y="3444"/>
                  </a:lnTo>
                  <a:lnTo>
                    <a:pt x="260" y="134"/>
                  </a:lnTo>
                  <a:cubicBezTo>
                    <a:pt x="260" y="63"/>
                    <a:pt x="206" y="0"/>
                    <a:pt x="12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64" name="Google Shape;1464;p51"/>
          <p:cNvSpPr txBox="1"/>
          <p:nvPr/>
        </p:nvSpPr>
        <p:spPr>
          <a:xfrm>
            <a:off x="9495813" y="3357624"/>
            <a:ext cx="2482800" cy="548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3600" b="0" i="0" u="none" strike="noStrike" cap="none">
                <a:solidFill>
                  <a:srgbClr val="D2D4DB"/>
                </a:solidFill>
                <a:latin typeface="Open Sans"/>
                <a:ea typeface="Open Sans"/>
                <a:cs typeface="Open Sans"/>
                <a:sym typeface="Open Sans"/>
              </a:rPr>
              <a:t>Challenge</a:t>
            </a:r>
            <a:endParaRPr sz="3600" b="0" i="0" u="none" strike="noStrike" cap="none">
              <a:solidFill>
                <a:srgbClr val="D2D4DB"/>
              </a:solidFill>
              <a:latin typeface="Open Sans"/>
              <a:ea typeface="Open Sans"/>
              <a:cs typeface="Open Sans"/>
              <a:sym typeface="Open Sans"/>
            </a:endParaRPr>
          </a:p>
        </p:txBody>
      </p:sp>
      <p:sp>
        <p:nvSpPr>
          <p:cNvPr id="1465" name="Google Shape;1465;p51"/>
          <p:cNvSpPr txBox="1"/>
          <p:nvPr/>
        </p:nvSpPr>
        <p:spPr>
          <a:xfrm>
            <a:off x="9495813" y="6605349"/>
            <a:ext cx="2482800" cy="548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3600" b="0" i="0" u="none" strike="noStrike" cap="none">
                <a:solidFill>
                  <a:srgbClr val="D2D4DB"/>
                </a:solidFill>
                <a:latin typeface="Open Sans"/>
                <a:ea typeface="Open Sans"/>
                <a:cs typeface="Open Sans"/>
                <a:sym typeface="Open Sans"/>
              </a:rPr>
              <a:t>Solution</a:t>
            </a:r>
            <a:endParaRPr sz="3600" b="0" i="0" u="none" strike="noStrike" cap="none">
              <a:solidFill>
                <a:srgbClr val="D2D4DB"/>
              </a:solidFill>
              <a:latin typeface="Open Sans"/>
              <a:ea typeface="Open Sans"/>
              <a:cs typeface="Open Sans"/>
              <a:sym typeface="Open Sans"/>
            </a:endParaRPr>
          </a:p>
        </p:txBody>
      </p:sp>
      <p:sp>
        <p:nvSpPr>
          <p:cNvPr id="1466" name="Google Shape;1466;p51"/>
          <p:cNvSpPr txBox="1"/>
          <p:nvPr/>
        </p:nvSpPr>
        <p:spPr>
          <a:xfrm>
            <a:off x="9495813" y="9760487"/>
            <a:ext cx="2482800" cy="548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E5E6EB"/>
                </a:solidFill>
                <a:latin typeface="Open Sans"/>
                <a:ea typeface="Open Sans"/>
                <a:cs typeface="Open Sans"/>
                <a:sym typeface="Open Sans"/>
              </a:rPr>
              <a:t>Results</a:t>
            </a:r>
            <a:endParaRPr sz="3600" b="1" i="0" u="none" strike="noStrike" cap="none">
              <a:solidFill>
                <a:srgbClr val="E5E6EB"/>
              </a:solidFill>
              <a:latin typeface="Open Sans"/>
              <a:ea typeface="Open Sans"/>
              <a:cs typeface="Open Sans"/>
              <a:sym typeface="Open Sans"/>
            </a:endParaRPr>
          </a:p>
        </p:txBody>
      </p:sp>
      <p:sp>
        <p:nvSpPr>
          <p:cNvPr id="1467" name="Google Shape;1467;p51"/>
          <p:cNvSpPr txBox="1"/>
          <p:nvPr/>
        </p:nvSpPr>
        <p:spPr>
          <a:xfrm>
            <a:off x="9495813" y="9745863"/>
            <a:ext cx="2482800" cy="548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000000"/>
                </a:solidFill>
                <a:latin typeface="Open Sans"/>
                <a:ea typeface="Open Sans"/>
                <a:cs typeface="Open Sans"/>
                <a:sym typeface="Open Sans"/>
              </a:rPr>
              <a:t>Results</a:t>
            </a:r>
            <a:endParaRPr sz="3600" b="1" i="0" u="none" strike="noStrike" cap="none">
              <a:solidFill>
                <a:srgbClr val="000000"/>
              </a:solidFill>
              <a:latin typeface="Open Sans"/>
              <a:ea typeface="Open Sans"/>
              <a:cs typeface="Open Sans"/>
              <a:sym typeface="Open Sans"/>
            </a:endParaRPr>
          </a:p>
        </p:txBody>
      </p:sp>
      <p:sp>
        <p:nvSpPr>
          <p:cNvPr id="1468" name="Google Shape;1468;p51"/>
          <p:cNvSpPr txBox="1">
            <a:spLocks noGrp="1"/>
          </p:cNvSpPr>
          <p:nvPr>
            <p:ph type="body" idx="4"/>
          </p:nvPr>
        </p:nvSpPr>
        <p:spPr>
          <a:xfrm>
            <a:off x="13368548" y="3750011"/>
            <a:ext cx="9311400" cy="2492700"/>
          </a:xfrm>
          <a:prstGeom prst="rect">
            <a:avLst/>
          </a:prstGeom>
          <a:noFill/>
          <a:ln>
            <a:noFill/>
          </a:ln>
        </p:spPr>
        <p:txBody>
          <a:bodyPr spcFirstLastPara="1" wrap="square" lIns="0" tIns="0" rIns="0" bIns="0" anchor="t" anchorCtr="0"/>
          <a:lstStyle>
            <a:lvl1pPr marL="457200" marR="0" lvl="0"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1pPr>
            <a:lvl2pPr marL="914400" marR="0" lvl="1"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2pPr>
            <a:lvl3pPr marL="1371600" marR="0" lvl="2"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3pPr>
            <a:lvl4pPr marL="1828800" marR="0" lvl="3"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4pPr>
            <a:lvl5pPr marL="2286000" marR="0" lvl="4"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5pPr>
            <a:lvl6pPr marL="2743200" marR="0" lvl="5"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6pPr>
            <a:lvl7pPr marL="3200400" marR="0" lvl="6"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7pPr>
            <a:lvl8pPr marL="3657600" marR="0" lvl="7"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8pPr>
            <a:lvl9pPr marL="4114800" marR="0" lvl="8"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9pPr>
          </a:lstStyle>
          <a:p>
            <a:endParaRPr/>
          </a:p>
        </p:txBody>
      </p:sp>
      <p:sp>
        <p:nvSpPr>
          <p:cNvPr id="1469" name="Google Shape;1469;p51"/>
          <p:cNvSpPr txBox="1">
            <a:spLocks noGrp="1"/>
          </p:cNvSpPr>
          <p:nvPr>
            <p:ph type="body" idx="5"/>
          </p:nvPr>
        </p:nvSpPr>
        <p:spPr>
          <a:xfrm>
            <a:off x="13368548" y="8236978"/>
            <a:ext cx="9311400" cy="2492700"/>
          </a:xfrm>
          <a:prstGeom prst="rect">
            <a:avLst/>
          </a:prstGeom>
          <a:noFill/>
          <a:ln>
            <a:noFill/>
          </a:ln>
        </p:spPr>
        <p:txBody>
          <a:bodyPr spcFirstLastPara="1" wrap="square" lIns="0" tIns="0" rIns="0" bIns="0" anchor="t" anchorCtr="0"/>
          <a:lstStyle>
            <a:lvl1pPr marL="457200" marR="0" lvl="0"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1pPr>
            <a:lvl2pPr marL="914400" marR="0" lvl="1"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2pPr>
            <a:lvl3pPr marL="1371600" marR="0" lvl="2"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3pPr>
            <a:lvl4pPr marL="1828800" marR="0" lvl="3"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4pPr>
            <a:lvl5pPr marL="2286000" marR="0" lvl="4"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5pPr>
            <a:lvl6pPr marL="2743200" marR="0" lvl="5"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6pPr>
            <a:lvl7pPr marL="3200400" marR="0" lvl="6"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7pPr>
            <a:lvl8pPr marL="3657600" marR="0" lvl="7"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8pPr>
            <a:lvl9pPr marL="4114800" marR="0" lvl="8"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9pPr>
          </a:lstStyle>
          <a:p>
            <a:endParaRPr/>
          </a:p>
        </p:txBody>
      </p:sp>
      <p:sp>
        <p:nvSpPr>
          <p:cNvPr id="1470" name="Google Shape;1470;p51"/>
          <p:cNvSpPr txBox="1">
            <a:spLocks noGrp="1"/>
          </p:cNvSpPr>
          <p:nvPr>
            <p:ph type="subTitle" idx="6"/>
          </p:nvPr>
        </p:nvSpPr>
        <p:spPr>
          <a:xfrm>
            <a:off x="13368548" y="2769013"/>
            <a:ext cx="9311400" cy="8109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4400"/>
              <a:buFont typeface="Arial"/>
              <a:buNone/>
              <a:defRPr sz="44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sp>
        <p:nvSpPr>
          <p:cNvPr id="1471" name="Google Shape;1471;p51"/>
          <p:cNvSpPr txBox="1">
            <a:spLocks noGrp="1"/>
          </p:cNvSpPr>
          <p:nvPr>
            <p:ph type="subTitle" idx="7"/>
          </p:nvPr>
        </p:nvSpPr>
        <p:spPr>
          <a:xfrm>
            <a:off x="13368548" y="7246988"/>
            <a:ext cx="9311400" cy="8109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4400"/>
              <a:buFont typeface="Arial"/>
              <a:buNone/>
              <a:defRPr sz="44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cxnSp>
        <p:nvCxnSpPr>
          <p:cNvPr id="1472" name="Google Shape;1472;p51"/>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1473" name="Google Shape;1473;p51"/>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1474" name="Google Shape;1474;p51"/>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9396A2"/>
                </a:solidFill>
                <a:latin typeface="Open Sans"/>
                <a:ea typeface="Open Sans"/>
                <a:cs typeface="Open Sans"/>
                <a:sym typeface="Open Sans"/>
              </a:rPr>
              <a:t>© 2018 HashiCorp</a:t>
            </a:r>
            <a:endParaRPr sz="1700" b="0" i="0" u="none" strike="noStrike" cap="none">
              <a:solidFill>
                <a:srgbClr val="9396A2"/>
              </a:solidFill>
              <a:latin typeface="Open Sans"/>
              <a:ea typeface="Open Sans"/>
              <a:cs typeface="Open Sans"/>
              <a:sym typeface="Open San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09 Section Title - Consul">
  <p:cSld name="CUSTOM_2_1_1_1_2">
    <p:spTree>
      <p:nvGrpSpPr>
        <p:cNvPr id="1" name="Shape 1475"/>
        <p:cNvGrpSpPr/>
        <p:nvPr/>
      </p:nvGrpSpPr>
      <p:grpSpPr>
        <a:xfrm>
          <a:off x="0" y="0"/>
          <a:ext cx="0" cy="0"/>
          <a:chOff x="0" y="0"/>
          <a:chExt cx="0" cy="0"/>
        </a:xfrm>
      </p:grpSpPr>
      <p:pic>
        <p:nvPicPr>
          <p:cNvPr id="1476" name="Google Shape;1476;p52"/>
          <p:cNvPicPr preferRelativeResize="0"/>
          <p:nvPr/>
        </p:nvPicPr>
        <p:blipFill rotWithShape="1">
          <a:blip r:embed="rId2">
            <a:alphaModFix/>
          </a:blip>
          <a:srcRect/>
          <a:stretch/>
        </p:blipFill>
        <p:spPr>
          <a:xfrm>
            <a:off x="0" y="-12"/>
            <a:ext cx="24371801" cy="13709138"/>
          </a:xfrm>
          <a:prstGeom prst="rect">
            <a:avLst/>
          </a:prstGeom>
          <a:noFill/>
          <a:ln>
            <a:noFill/>
          </a:ln>
        </p:spPr>
      </p:pic>
      <p:sp>
        <p:nvSpPr>
          <p:cNvPr id="1477" name="Google Shape;1477;p52"/>
          <p:cNvSpPr/>
          <p:nvPr/>
        </p:nvSpPr>
        <p:spPr>
          <a:xfrm>
            <a:off x="1159846" y="12947070"/>
            <a:ext cx="130500" cy="247200"/>
          </a:xfrm>
          <a:prstGeom prst="rect">
            <a:avLst/>
          </a:prstGeom>
          <a:noFill/>
          <a:ln>
            <a:noFill/>
          </a:ln>
        </p:spPr>
        <p:txBody>
          <a:bodyPr spcFirstLastPara="1" wrap="square" lIns="0" tIns="0" rIns="0" bIns="0" anchor="ctr" anchorCtr="0">
            <a:noAutofit/>
          </a:bodyPr>
          <a:lstStyle/>
          <a:p>
            <a:pPr marL="266700" marR="0" lvl="0" indent="-266700" algn="l" rtl="0">
              <a:lnSpc>
                <a:spcPct val="120000"/>
              </a:lnSpc>
              <a:spcBef>
                <a:spcPts val="0"/>
              </a:spcBef>
              <a:spcAft>
                <a:spcPts val="0"/>
              </a:spcAft>
              <a:buClr>
                <a:srgbClr val="000000"/>
              </a:buClr>
              <a:buSzPts val="1600"/>
              <a:buFont typeface="Arial"/>
              <a:buNone/>
            </a:pPr>
            <a:r>
              <a:rPr lang="en" sz="1600" b="0" i="0" u="none" strike="noStrike" cap="none">
                <a:solidFill>
                  <a:srgbClr val="FFFFFF"/>
                </a:solidFill>
                <a:latin typeface="Arial"/>
                <a:ea typeface="Arial"/>
                <a:cs typeface="Arial"/>
                <a:sym typeface="Arial"/>
              </a:rPr>
              <a:t> </a:t>
            </a:r>
            <a:endParaRPr sz="1300" b="0" i="0" u="none" strike="noStrike" cap="none">
              <a:solidFill>
                <a:srgbClr val="FFFFFF"/>
              </a:solidFill>
              <a:latin typeface="Arial"/>
              <a:ea typeface="Arial"/>
              <a:cs typeface="Arial"/>
              <a:sym typeface="Arial"/>
            </a:endParaRPr>
          </a:p>
        </p:txBody>
      </p:sp>
      <p:sp>
        <p:nvSpPr>
          <p:cNvPr id="1478" name="Google Shape;1478;p52"/>
          <p:cNvSpPr txBox="1">
            <a:spLocks noGrp="1"/>
          </p:cNvSpPr>
          <p:nvPr>
            <p:ph type="title"/>
          </p:nvPr>
        </p:nvSpPr>
        <p:spPr>
          <a:xfrm>
            <a:off x="1222394" y="4222125"/>
            <a:ext cx="17110200" cy="56973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9600"/>
              <a:buFont typeface="Arial"/>
              <a:buNone/>
              <a:defRPr sz="9600" b="1"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9" name="Google Shape;1479;p52"/>
          <p:cNvSpPr txBox="1">
            <a:spLocks noGrp="1"/>
          </p:cNvSpPr>
          <p:nvPr>
            <p:ph type="subTitle" idx="1"/>
          </p:nvPr>
        </p:nvSpPr>
        <p:spPr>
          <a:xfrm>
            <a:off x="1222394" y="3361826"/>
            <a:ext cx="10477800" cy="5361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480" name="Google Shape;1480;p52"/>
          <p:cNvCxnSpPr/>
          <p:nvPr/>
        </p:nvCxnSpPr>
        <p:spPr>
          <a:xfrm>
            <a:off x="1219200" y="2869680"/>
            <a:ext cx="773100" cy="0"/>
          </a:xfrm>
          <a:prstGeom prst="straightConnector1">
            <a:avLst/>
          </a:prstGeom>
          <a:noFill/>
          <a:ln w="38100" cap="flat" cmpd="sng">
            <a:solidFill>
              <a:srgbClr val="FFFFFF"/>
            </a:solidFill>
            <a:prstDash val="solid"/>
            <a:miter lim="400000"/>
            <a:headEnd type="none" w="sm" len="sm"/>
            <a:tailEnd type="none" w="sm" len="sm"/>
          </a:ln>
        </p:spPr>
      </p:cxnSp>
      <p:grpSp>
        <p:nvGrpSpPr>
          <p:cNvPr id="1481" name="Google Shape;1481;p52"/>
          <p:cNvGrpSpPr/>
          <p:nvPr/>
        </p:nvGrpSpPr>
        <p:grpSpPr>
          <a:xfrm>
            <a:off x="1224736" y="1180835"/>
            <a:ext cx="848196" cy="895432"/>
            <a:chOff x="8197573" y="1125872"/>
            <a:chExt cx="848196" cy="895432"/>
          </a:xfrm>
        </p:grpSpPr>
        <p:sp>
          <p:nvSpPr>
            <p:cNvPr id="1482" name="Google Shape;1482;p52"/>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52"/>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52"/>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485" name="Google Shape;1485;p52"/>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1486" name="Google Shape;1486;p52"/>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1487" name="Google Shape;1487;p52"/>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6A6D7A"/>
                </a:solidFill>
                <a:latin typeface="Open Sans"/>
                <a:ea typeface="Open Sans"/>
                <a:cs typeface="Open Sans"/>
                <a:sym typeface="Open Sans"/>
              </a:rPr>
              <a:t>© 2018 HashiCorp</a:t>
            </a:r>
            <a:endParaRPr sz="1700" b="0" i="0" u="none" strike="noStrike" cap="none">
              <a:solidFill>
                <a:srgbClr val="6A6D7A"/>
              </a:solidFill>
              <a:latin typeface="Open Sans"/>
              <a:ea typeface="Open Sans"/>
              <a:cs typeface="Open Sans"/>
              <a:sym typeface="Open San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09 Section Title - Terraform">
  <p:cSld name="CUSTOM_2_1_1_1_2_1">
    <p:spTree>
      <p:nvGrpSpPr>
        <p:cNvPr id="1" name="Shape 1488"/>
        <p:cNvGrpSpPr/>
        <p:nvPr/>
      </p:nvGrpSpPr>
      <p:grpSpPr>
        <a:xfrm>
          <a:off x="0" y="0"/>
          <a:ext cx="0" cy="0"/>
          <a:chOff x="0" y="0"/>
          <a:chExt cx="0" cy="0"/>
        </a:xfrm>
      </p:grpSpPr>
      <p:pic>
        <p:nvPicPr>
          <p:cNvPr id="1489" name="Google Shape;1489;p53"/>
          <p:cNvPicPr preferRelativeResize="0"/>
          <p:nvPr/>
        </p:nvPicPr>
        <p:blipFill rotWithShape="1">
          <a:blip r:embed="rId2">
            <a:alphaModFix/>
          </a:blip>
          <a:srcRect/>
          <a:stretch/>
        </p:blipFill>
        <p:spPr>
          <a:xfrm>
            <a:off x="0" y="0"/>
            <a:ext cx="24371801" cy="13709120"/>
          </a:xfrm>
          <a:prstGeom prst="rect">
            <a:avLst/>
          </a:prstGeom>
          <a:noFill/>
          <a:ln>
            <a:noFill/>
          </a:ln>
        </p:spPr>
      </p:pic>
      <p:sp>
        <p:nvSpPr>
          <p:cNvPr id="1490" name="Google Shape;1490;p53"/>
          <p:cNvSpPr/>
          <p:nvPr/>
        </p:nvSpPr>
        <p:spPr>
          <a:xfrm>
            <a:off x="1159846" y="12947070"/>
            <a:ext cx="130500" cy="247200"/>
          </a:xfrm>
          <a:prstGeom prst="rect">
            <a:avLst/>
          </a:prstGeom>
          <a:noFill/>
          <a:ln>
            <a:noFill/>
          </a:ln>
        </p:spPr>
        <p:txBody>
          <a:bodyPr spcFirstLastPara="1" wrap="square" lIns="0" tIns="0" rIns="0" bIns="0" anchor="ctr" anchorCtr="0">
            <a:noAutofit/>
          </a:bodyPr>
          <a:lstStyle/>
          <a:p>
            <a:pPr marL="266700" marR="0" lvl="0" indent="-266700" algn="l" rtl="0">
              <a:lnSpc>
                <a:spcPct val="120000"/>
              </a:lnSpc>
              <a:spcBef>
                <a:spcPts val="0"/>
              </a:spcBef>
              <a:spcAft>
                <a:spcPts val="0"/>
              </a:spcAft>
              <a:buClr>
                <a:srgbClr val="000000"/>
              </a:buClr>
              <a:buSzPts val="1600"/>
              <a:buFont typeface="Arial"/>
              <a:buNone/>
            </a:pPr>
            <a:r>
              <a:rPr lang="en" sz="1600" b="0" i="0" u="none" strike="noStrike" cap="none">
                <a:solidFill>
                  <a:srgbClr val="FFFFFF"/>
                </a:solidFill>
                <a:latin typeface="Arial"/>
                <a:ea typeface="Arial"/>
                <a:cs typeface="Arial"/>
                <a:sym typeface="Arial"/>
              </a:rPr>
              <a:t> </a:t>
            </a:r>
            <a:endParaRPr sz="1300" b="0" i="0" u="none" strike="noStrike" cap="none">
              <a:solidFill>
                <a:srgbClr val="FFFFFF"/>
              </a:solidFill>
              <a:latin typeface="Arial"/>
              <a:ea typeface="Arial"/>
              <a:cs typeface="Arial"/>
              <a:sym typeface="Arial"/>
            </a:endParaRPr>
          </a:p>
        </p:txBody>
      </p:sp>
      <p:sp>
        <p:nvSpPr>
          <p:cNvPr id="1491" name="Google Shape;1491;p53"/>
          <p:cNvSpPr txBox="1">
            <a:spLocks noGrp="1"/>
          </p:cNvSpPr>
          <p:nvPr>
            <p:ph type="title"/>
          </p:nvPr>
        </p:nvSpPr>
        <p:spPr>
          <a:xfrm>
            <a:off x="1222394" y="4222125"/>
            <a:ext cx="17110200" cy="56973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9600"/>
              <a:buFont typeface="Arial"/>
              <a:buNone/>
              <a:defRPr sz="9600" b="1"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92" name="Google Shape;1492;p53"/>
          <p:cNvSpPr txBox="1">
            <a:spLocks noGrp="1"/>
          </p:cNvSpPr>
          <p:nvPr>
            <p:ph type="subTitle" idx="1"/>
          </p:nvPr>
        </p:nvSpPr>
        <p:spPr>
          <a:xfrm>
            <a:off x="1222394" y="3361826"/>
            <a:ext cx="10477800" cy="5361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493" name="Google Shape;1493;p53"/>
          <p:cNvCxnSpPr/>
          <p:nvPr/>
        </p:nvCxnSpPr>
        <p:spPr>
          <a:xfrm>
            <a:off x="1219200" y="2869680"/>
            <a:ext cx="773100" cy="0"/>
          </a:xfrm>
          <a:prstGeom prst="straightConnector1">
            <a:avLst/>
          </a:prstGeom>
          <a:noFill/>
          <a:ln w="38100" cap="flat" cmpd="sng">
            <a:solidFill>
              <a:srgbClr val="FFFFFF"/>
            </a:solidFill>
            <a:prstDash val="solid"/>
            <a:miter lim="400000"/>
            <a:headEnd type="none" w="sm" len="sm"/>
            <a:tailEnd type="none" w="sm" len="sm"/>
          </a:ln>
        </p:spPr>
      </p:cxnSp>
      <p:grpSp>
        <p:nvGrpSpPr>
          <p:cNvPr id="1494" name="Google Shape;1494;p53"/>
          <p:cNvGrpSpPr/>
          <p:nvPr/>
        </p:nvGrpSpPr>
        <p:grpSpPr>
          <a:xfrm>
            <a:off x="1224736" y="1180835"/>
            <a:ext cx="848196" cy="895432"/>
            <a:chOff x="8197573" y="1125872"/>
            <a:chExt cx="848196" cy="895432"/>
          </a:xfrm>
        </p:grpSpPr>
        <p:sp>
          <p:nvSpPr>
            <p:cNvPr id="1495" name="Google Shape;1495;p53"/>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53"/>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53"/>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498" name="Google Shape;1498;p53"/>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1499" name="Google Shape;1499;p53"/>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1500" name="Google Shape;1500;p53"/>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6A6D7A"/>
                </a:solidFill>
                <a:latin typeface="Open Sans"/>
                <a:ea typeface="Open Sans"/>
                <a:cs typeface="Open Sans"/>
                <a:sym typeface="Open Sans"/>
              </a:rPr>
              <a:t>© 2018 HashiCorp</a:t>
            </a:r>
            <a:endParaRPr sz="1700" b="0" i="0" u="none" strike="noStrike" cap="none">
              <a:solidFill>
                <a:srgbClr val="6A6D7A"/>
              </a:solidFill>
              <a:latin typeface="Open Sans"/>
              <a:ea typeface="Open Sans"/>
              <a:cs typeface="Open Sans"/>
              <a:sym typeface="Open San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0-2 Solution - Consul">
  <p:cSld name="CUSTOM_5_1">
    <p:spTree>
      <p:nvGrpSpPr>
        <p:cNvPr id="1" name="Shape 1501"/>
        <p:cNvGrpSpPr/>
        <p:nvPr/>
      </p:nvGrpSpPr>
      <p:grpSpPr>
        <a:xfrm>
          <a:off x="0" y="0"/>
          <a:ext cx="0" cy="0"/>
          <a:chOff x="0" y="0"/>
          <a:chExt cx="0" cy="0"/>
        </a:xfrm>
      </p:grpSpPr>
      <p:cxnSp>
        <p:nvCxnSpPr>
          <p:cNvPr id="1502" name="Google Shape;1502;p54"/>
          <p:cNvCxnSpPr>
            <a:stCxn id="1503" idx="3"/>
          </p:cNvCxnSpPr>
          <p:nvPr/>
        </p:nvCxnSpPr>
        <p:spPr>
          <a:xfrm rot="10800000">
            <a:off x="13219861" y="-17726"/>
            <a:ext cx="0" cy="3328500"/>
          </a:xfrm>
          <a:prstGeom prst="straightConnector1">
            <a:avLst/>
          </a:prstGeom>
          <a:noFill/>
          <a:ln w="19050" cap="flat" cmpd="sng">
            <a:solidFill>
              <a:srgbClr val="D6D6D6"/>
            </a:solidFill>
            <a:prstDash val="solid"/>
            <a:miter lim="400000"/>
            <a:headEnd type="none" w="sm" len="sm"/>
            <a:tailEnd type="none" w="sm" len="sm"/>
          </a:ln>
        </p:spPr>
      </p:cxnSp>
      <p:sp>
        <p:nvSpPr>
          <p:cNvPr id="1503" name="Google Shape;1503;p54"/>
          <p:cNvSpPr/>
          <p:nvPr/>
        </p:nvSpPr>
        <p:spPr>
          <a:xfrm rot="10800000">
            <a:off x="13097461" y="3310774"/>
            <a:ext cx="244800" cy="211800"/>
          </a:xfrm>
          <a:prstGeom prst="triangle">
            <a:avLst>
              <a:gd name="adj" fmla="val 50000"/>
            </a:avLst>
          </a:prstGeom>
          <a:solidFill>
            <a:srgbClr val="B6B8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54"/>
          <p:cNvSpPr txBox="1">
            <a:spLocks noGrp="1"/>
          </p:cNvSpPr>
          <p:nvPr>
            <p:ph type="subTitle" idx="1"/>
          </p:nvPr>
        </p:nvSpPr>
        <p:spPr>
          <a:xfrm>
            <a:off x="1159825" y="3522575"/>
            <a:ext cx="6138000" cy="30267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6400"/>
              <a:buFont typeface="Arial"/>
              <a:buNone/>
              <a:defRPr sz="64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1505" name="Google Shape;1505;p54"/>
          <p:cNvSpPr txBox="1">
            <a:spLocks noGrp="1"/>
          </p:cNvSpPr>
          <p:nvPr>
            <p:ph type="subTitle" idx="2"/>
          </p:nvPr>
        </p:nvSpPr>
        <p:spPr>
          <a:xfrm>
            <a:off x="1159825" y="7024700"/>
            <a:ext cx="6138000" cy="1626600"/>
          </a:xfrm>
          <a:prstGeom prst="rect">
            <a:avLst/>
          </a:prstGeom>
          <a:noFill/>
          <a:ln>
            <a:noFill/>
          </a:ln>
        </p:spPr>
        <p:txBody>
          <a:bodyPr spcFirstLastPara="1" wrap="square" lIns="0" tIns="91425" rIns="91425" bIns="91425" anchor="t" anchorCtr="0"/>
          <a:lstStyle>
            <a:lvl1pPr marR="0" lvl="0" algn="l" rtl="0">
              <a:lnSpc>
                <a:spcPct val="115000"/>
              </a:lnSpc>
              <a:spcBef>
                <a:spcPts val="0"/>
              </a:spcBef>
              <a:spcAft>
                <a:spcPts val="0"/>
              </a:spcAft>
              <a:buClr>
                <a:srgbClr val="000000"/>
              </a:buClr>
              <a:buSzPts val="4400"/>
              <a:buFont typeface="Arial"/>
              <a:buNone/>
              <a:defRPr sz="44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9pPr>
          </a:lstStyle>
          <a:p>
            <a:endParaRPr/>
          </a:p>
        </p:txBody>
      </p:sp>
      <p:cxnSp>
        <p:nvCxnSpPr>
          <p:cNvPr id="1506" name="Google Shape;1506;p54"/>
          <p:cNvCxnSpPr/>
          <p:nvPr/>
        </p:nvCxnSpPr>
        <p:spPr>
          <a:xfrm>
            <a:off x="1219200" y="2869680"/>
            <a:ext cx="773100" cy="0"/>
          </a:xfrm>
          <a:prstGeom prst="straightConnector1">
            <a:avLst/>
          </a:prstGeom>
          <a:noFill/>
          <a:ln w="38100" cap="flat" cmpd="sng">
            <a:solidFill>
              <a:srgbClr val="000000"/>
            </a:solidFill>
            <a:prstDash val="solid"/>
            <a:miter lim="400000"/>
            <a:headEnd type="none" w="sm" len="sm"/>
            <a:tailEnd type="none" w="sm" len="sm"/>
          </a:ln>
        </p:spPr>
      </p:cxnSp>
      <p:grpSp>
        <p:nvGrpSpPr>
          <p:cNvPr id="1507" name="Google Shape;1507;p54"/>
          <p:cNvGrpSpPr/>
          <p:nvPr/>
        </p:nvGrpSpPr>
        <p:grpSpPr>
          <a:xfrm>
            <a:off x="1224736" y="1180835"/>
            <a:ext cx="848196" cy="895432"/>
            <a:chOff x="8197573" y="1125872"/>
            <a:chExt cx="848196" cy="895432"/>
          </a:xfrm>
        </p:grpSpPr>
        <p:sp>
          <p:nvSpPr>
            <p:cNvPr id="1508" name="Google Shape;1508;p54"/>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54"/>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54"/>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11" name="Google Shape;1511;p54"/>
          <p:cNvSpPr txBox="1">
            <a:spLocks noGrp="1"/>
          </p:cNvSpPr>
          <p:nvPr>
            <p:ph type="subTitle" idx="3"/>
          </p:nvPr>
        </p:nvSpPr>
        <p:spPr>
          <a:xfrm>
            <a:off x="1602949" y="12978176"/>
            <a:ext cx="15935999" cy="2286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512" name="Google Shape;1512;p54"/>
          <p:cNvCxnSpPr/>
          <p:nvPr/>
        </p:nvCxnSpPr>
        <p:spPr>
          <a:xfrm flipH="1">
            <a:off x="1156550" y="13016124"/>
            <a:ext cx="137100" cy="152700"/>
          </a:xfrm>
          <a:prstGeom prst="straightConnector1">
            <a:avLst/>
          </a:prstGeom>
          <a:noFill/>
          <a:ln w="19050" cap="flat" cmpd="sng">
            <a:solidFill>
              <a:srgbClr val="4E515D"/>
            </a:solidFill>
            <a:prstDash val="solid"/>
            <a:round/>
            <a:headEnd type="none" w="sm" len="sm"/>
            <a:tailEnd type="none" w="sm" len="sm"/>
          </a:ln>
        </p:spPr>
      </p:cxnSp>
      <p:grpSp>
        <p:nvGrpSpPr>
          <p:cNvPr id="1513" name="Google Shape;1513;p54"/>
          <p:cNvGrpSpPr/>
          <p:nvPr/>
        </p:nvGrpSpPr>
        <p:grpSpPr>
          <a:xfrm>
            <a:off x="12762632" y="3773047"/>
            <a:ext cx="914453" cy="914453"/>
            <a:chOff x="2391657" y="8193260"/>
            <a:chExt cx="914453" cy="914453"/>
          </a:xfrm>
        </p:grpSpPr>
        <p:sp>
          <p:nvSpPr>
            <p:cNvPr id="1514" name="Google Shape;1514;p54"/>
            <p:cNvSpPr/>
            <p:nvPr/>
          </p:nvSpPr>
          <p:spPr>
            <a:xfrm>
              <a:off x="2391657" y="8193260"/>
              <a:ext cx="914453" cy="914453"/>
            </a:xfrm>
            <a:custGeom>
              <a:avLst/>
              <a:gdLst/>
              <a:ahLst/>
              <a:cxnLst/>
              <a:rect l="l" t="t" r="r" b="b"/>
              <a:pathLst>
                <a:path w="10706" h="10706" extrusionOk="0">
                  <a:moveTo>
                    <a:pt x="5353" y="1"/>
                  </a:moveTo>
                  <a:cubicBezTo>
                    <a:pt x="2391" y="1"/>
                    <a:pt x="0" y="2400"/>
                    <a:pt x="0" y="5353"/>
                  </a:cubicBezTo>
                  <a:cubicBezTo>
                    <a:pt x="0" y="8306"/>
                    <a:pt x="2391" y="10706"/>
                    <a:pt x="5353" y="10706"/>
                  </a:cubicBezTo>
                  <a:cubicBezTo>
                    <a:pt x="8306" y="10706"/>
                    <a:pt x="10705" y="8306"/>
                    <a:pt x="10705" y="5353"/>
                  </a:cubicBezTo>
                  <a:cubicBezTo>
                    <a:pt x="10705" y="2400"/>
                    <a:pt x="8306" y="1"/>
                    <a:pt x="5353" y="1"/>
                  </a:cubicBezTo>
                  <a:close/>
                </a:path>
              </a:pathLst>
            </a:custGeom>
            <a:solidFill>
              <a:srgbClr val="CA21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54"/>
            <p:cNvSpPr/>
            <p:nvPr/>
          </p:nvSpPr>
          <p:spPr>
            <a:xfrm>
              <a:off x="2547881" y="8349484"/>
              <a:ext cx="601236" cy="602090"/>
            </a:xfrm>
            <a:custGeom>
              <a:avLst/>
              <a:gdLst/>
              <a:ahLst/>
              <a:cxnLst/>
              <a:rect l="l" t="t" r="r" b="b"/>
              <a:pathLst>
                <a:path w="7039" h="7049" extrusionOk="0">
                  <a:moveTo>
                    <a:pt x="0" y="3524"/>
                  </a:moveTo>
                  <a:lnTo>
                    <a:pt x="3524" y="1"/>
                  </a:lnTo>
                  <a:lnTo>
                    <a:pt x="7039" y="3524"/>
                  </a:lnTo>
                  <a:lnTo>
                    <a:pt x="3524" y="7048"/>
                  </a:lnTo>
                  <a:close/>
                  <a:moveTo>
                    <a:pt x="3524" y="455"/>
                  </a:moveTo>
                  <a:lnTo>
                    <a:pt x="6593" y="3524"/>
                  </a:lnTo>
                  <a:lnTo>
                    <a:pt x="3524" y="6593"/>
                  </a:lnTo>
                  <a:lnTo>
                    <a:pt x="446" y="3524"/>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54"/>
            <p:cNvSpPr/>
            <p:nvPr/>
          </p:nvSpPr>
          <p:spPr>
            <a:xfrm>
              <a:off x="2723067" y="8565926"/>
              <a:ext cx="250778" cy="190561"/>
            </a:xfrm>
            <a:custGeom>
              <a:avLst/>
              <a:gdLst/>
              <a:ahLst/>
              <a:cxnLst/>
              <a:rect l="l" t="t" r="r" b="b"/>
              <a:pathLst>
                <a:path w="2936" h="2231" extrusionOk="0">
                  <a:moveTo>
                    <a:pt x="1" y="1311"/>
                  </a:moveTo>
                  <a:lnTo>
                    <a:pt x="224" y="1088"/>
                  </a:lnTo>
                  <a:lnTo>
                    <a:pt x="911" y="1775"/>
                  </a:lnTo>
                  <a:lnTo>
                    <a:pt x="2713" y="0"/>
                  </a:lnTo>
                  <a:lnTo>
                    <a:pt x="2936" y="223"/>
                  </a:lnTo>
                  <a:lnTo>
                    <a:pt x="902" y="223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17" name="Google Shape;1517;p54"/>
          <p:cNvSpPr txBox="1">
            <a:spLocks noGrp="1"/>
          </p:cNvSpPr>
          <p:nvPr>
            <p:ph type="subTitle" idx="4"/>
          </p:nvPr>
        </p:nvSpPr>
        <p:spPr>
          <a:xfrm>
            <a:off x="14488525" y="3772988"/>
            <a:ext cx="8540400" cy="7266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4400"/>
              <a:buFont typeface="Arial"/>
              <a:buNone/>
              <a:defRPr sz="44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sp>
        <p:nvSpPr>
          <p:cNvPr id="1518" name="Google Shape;1518;p54"/>
          <p:cNvSpPr txBox="1">
            <a:spLocks noGrp="1"/>
          </p:cNvSpPr>
          <p:nvPr>
            <p:ph type="body" idx="5"/>
          </p:nvPr>
        </p:nvSpPr>
        <p:spPr>
          <a:xfrm>
            <a:off x="14488523" y="4798150"/>
            <a:ext cx="8540400" cy="6858000"/>
          </a:xfrm>
          <a:prstGeom prst="rect">
            <a:avLst/>
          </a:prstGeom>
          <a:noFill/>
          <a:ln>
            <a:noFill/>
          </a:ln>
        </p:spPr>
        <p:txBody>
          <a:bodyPr spcFirstLastPara="1" wrap="square" lIns="0" tIns="0" rIns="0" bIns="0" anchor="t" anchorCtr="0"/>
          <a:lstStyle>
            <a:lvl1pPr marL="457200" marR="0" lvl="0"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1pPr>
            <a:lvl2pPr marL="914400" marR="0" lvl="1"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2pPr>
            <a:lvl3pPr marL="1371600" marR="0" lvl="2"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3pPr>
            <a:lvl4pPr marL="1828800" marR="0" lvl="3"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4pPr>
            <a:lvl5pPr marL="2286000" marR="0" lvl="4"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5pPr>
            <a:lvl6pPr marL="2743200" marR="0" lvl="5"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6pPr>
            <a:lvl7pPr marL="3200400" marR="0" lvl="6"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7pPr>
            <a:lvl8pPr marL="3657600" marR="0" lvl="7"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8pPr>
            <a:lvl9pPr marL="4114800" marR="0" lvl="8"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9pPr>
          </a:lstStyle>
          <a:p>
            <a:endParaRPr/>
          </a:p>
        </p:txBody>
      </p:sp>
      <p:cxnSp>
        <p:nvCxnSpPr>
          <p:cNvPr id="1519" name="Google Shape;1519;p54"/>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1520" name="Google Shape;1520;p54"/>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1521" name="Google Shape;1521;p54"/>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9396A2"/>
                </a:solidFill>
                <a:latin typeface="Open Sans"/>
                <a:ea typeface="Open Sans"/>
                <a:cs typeface="Open Sans"/>
                <a:sym typeface="Open Sans"/>
              </a:rPr>
              <a:t>© 2018 HashiCorp</a:t>
            </a:r>
            <a:endParaRPr sz="1700" b="0" i="0" u="none" strike="noStrike" cap="none">
              <a:solidFill>
                <a:srgbClr val="9396A2"/>
              </a:solidFill>
              <a:latin typeface="Open Sans"/>
              <a:ea typeface="Open Sans"/>
              <a:cs typeface="Open Sans"/>
              <a:sym typeface="Open San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0-2 Solution - Nomad">
  <p:cSld name="CUSTOM_5_1_2">
    <p:spTree>
      <p:nvGrpSpPr>
        <p:cNvPr id="1" name="Shape 1522"/>
        <p:cNvGrpSpPr/>
        <p:nvPr/>
      </p:nvGrpSpPr>
      <p:grpSpPr>
        <a:xfrm>
          <a:off x="0" y="0"/>
          <a:ext cx="0" cy="0"/>
          <a:chOff x="0" y="0"/>
          <a:chExt cx="0" cy="0"/>
        </a:xfrm>
      </p:grpSpPr>
      <p:cxnSp>
        <p:nvCxnSpPr>
          <p:cNvPr id="1523" name="Google Shape;1523;p55"/>
          <p:cNvCxnSpPr>
            <a:stCxn id="1524" idx="3"/>
          </p:cNvCxnSpPr>
          <p:nvPr/>
        </p:nvCxnSpPr>
        <p:spPr>
          <a:xfrm rot="10800000">
            <a:off x="13219861" y="-17726"/>
            <a:ext cx="0" cy="3328500"/>
          </a:xfrm>
          <a:prstGeom prst="straightConnector1">
            <a:avLst/>
          </a:prstGeom>
          <a:noFill/>
          <a:ln w="19050" cap="flat" cmpd="sng">
            <a:solidFill>
              <a:srgbClr val="D6D6D6"/>
            </a:solidFill>
            <a:prstDash val="solid"/>
            <a:miter lim="400000"/>
            <a:headEnd type="none" w="sm" len="sm"/>
            <a:tailEnd type="none" w="sm" len="sm"/>
          </a:ln>
        </p:spPr>
      </p:cxnSp>
      <p:sp>
        <p:nvSpPr>
          <p:cNvPr id="1524" name="Google Shape;1524;p55"/>
          <p:cNvSpPr/>
          <p:nvPr/>
        </p:nvSpPr>
        <p:spPr>
          <a:xfrm rot="10800000">
            <a:off x="13097461" y="3310774"/>
            <a:ext cx="244800" cy="211800"/>
          </a:xfrm>
          <a:prstGeom prst="triangle">
            <a:avLst>
              <a:gd name="adj" fmla="val 50000"/>
            </a:avLst>
          </a:prstGeom>
          <a:solidFill>
            <a:srgbClr val="B6B8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55"/>
          <p:cNvSpPr txBox="1">
            <a:spLocks noGrp="1"/>
          </p:cNvSpPr>
          <p:nvPr>
            <p:ph type="subTitle" idx="1"/>
          </p:nvPr>
        </p:nvSpPr>
        <p:spPr>
          <a:xfrm>
            <a:off x="1159825" y="3522575"/>
            <a:ext cx="6138000" cy="30267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6400"/>
              <a:buFont typeface="Arial"/>
              <a:buNone/>
              <a:defRPr sz="64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1526" name="Google Shape;1526;p55"/>
          <p:cNvSpPr txBox="1">
            <a:spLocks noGrp="1"/>
          </p:cNvSpPr>
          <p:nvPr>
            <p:ph type="subTitle" idx="2"/>
          </p:nvPr>
        </p:nvSpPr>
        <p:spPr>
          <a:xfrm>
            <a:off x="1159825" y="7024700"/>
            <a:ext cx="6138000" cy="1626600"/>
          </a:xfrm>
          <a:prstGeom prst="rect">
            <a:avLst/>
          </a:prstGeom>
          <a:noFill/>
          <a:ln>
            <a:noFill/>
          </a:ln>
        </p:spPr>
        <p:txBody>
          <a:bodyPr spcFirstLastPara="1" wrap="square" lIns="0" tIns="91425" rIns="91425" bIns="91425" anchor="t" anchorCtr="0"/>
          <a:lstStyle>
            <a:lvl1pPr marR="0" lvl="0" algn="l" rtl="0">
              <a:lnSpc>
                <a:spcPct val="115000"/>
              </a:lnSpc>
              <a:spcBef>
                <a:spcPts val="0"/>
              </a:spcBef>
              <a:spcAft>
                <a:spcPts val="0"/>
              </a:spcAft>
              <a:buClr>
                <a:srgbClr val="000000"/>
              </a:buClr>
              <a:buSzPts val="4400"/>
              <a:buFont typeface="Arial"/>
              <a:buNone/>
              <a:defRPr sz="44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9pPr>
          </a:lstStyle>
          <a:p>
            <a:endParaRPr/>
          </a:p>
        </p:txBody>
      </p:sp>
      <p:cxnSp>
        <p:nvCxnSpPr>
          <p:cNvPr id="1527" name="Google Shape;1527;p55"/>
          <p:cNvCxnSpPr/>
          <p:nvPr/>
        </p:nvCxnSpPr>
        <p:spPr>
          <a:xfrm>
            <a:off x="1219200" y="2869680"/>
            <a:ext cx="773100" cy="0"/>
          </a:xfrm>
          <a:prstGeom prst="straightConnector1">
            <a:avLst/>
          </a:prstGeom>
          <a:noFill/>
          <a:ln w="38100" cap="flat" cmpd="sng">
            <a:solidFill>
              <a:srgbClr val="000000"/>
            </a:solidFill>
            <a:prstDash val="solid"/>
            <a:miter lim="400000"/>
            <a:headEnd type="none" w="sm" len="sm"/>
            <a:tailEnd type="none" w="sm" len="sm"/>
          </a:ln>
        </p:spPr>
      </p:cxnSp>
      <p:grpSp>
        <p:nvGrpSpPr>
          <p:cNvPr id="1528" name="Google Shape;1528;p55"/>
          <p:cNvGrpSpPr/>
          <p:nvPr/>
        </p:nvGrpSpPr>
        <p:grpSpPr>
          <a:xfrm>
            <a:off x="1224736" y="1180835"/>
            <a:ext cx="848196" cy="895432"/>
            <a:chOff x="8197573" y="1125872"/>
            <a:chExt cx="848196" cy="895432"/>
          </a:xfrm>
        </p:grpSpPr>
        <p:sp>
          <p:nvSpPr>
            <p:cNvPr id="1529" name="Google Shape;1529;p55"/>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55"/>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55"/>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32" name="Google Shape;1532;p55"/>
          <p:cNvSpPr txBox="1">
            <a:spLocks noGrp="1"/>
          </p:cNvSpPr>
          <p:nvPr>
            <p:ph type="subTitle" idx="3"/>
          </p:nvPr>
        </p:nvSpPr>
        <p:spPr>
          <a:xfrm>
            <a:off x="1602949" y="12978176"/>
            <a:ext cx="15935999" cy="2286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533" name="Google Shape;1533;p55"/>
          <p:cNvCxnSpPr/>
          <p:nvPr/>
        </p:nvCxnSpPr>
        <p:spPr>
          <a:xfrm flipH="1">
            <a:off x="1156550" y="13016124"/>
            <a:ext cx="137100" cy="152700"/>
          </a:xfrm>
          <a:prstGeom prst="straightConnector1">
            <a:avLst/>
          </a:prstGeom>
          <a:noFill/>
          <a:ln w="19050" cap="flat" cmpd="sng">
            <a:solidFill>
              <a:srgbClr val="4E515D"/>
            </a:solidFill>
            <a:prstDash val="solid"/>
            <a:round/>
            <a:headEnd type="none" w="sm" len="sm"/>
            <a:tailEnd type="none" w="sm" len="sm"/>
          </a:ln>
        </p:spPr>
      </p:cxnSp>
      <p:grpSp>
        <p:nvGrpSpPr>
          <p:cNvPr id="1534" name="Google Shape;1534;p55"/>
          <p:cNvGrpSpPr/>
          <p:nvPr/>
        </p:nvGrpSpPr>
        <p:grpSpPr>
          <a:xfrm>
            <a:off x="12762632" y="3773047"/>
            <a:ext cx="914453" cy="914453"/>
            <a:chOff x="2391657" y="8193260"/>
            <a:chExt cx="914453" cy="914453"/>
          </a:xfrm>
        </p:grpSpPr>
        <p:sp>
          <p:nvSpPr>
            <p:cNvPr id="1535" name="Google Shape;1535;p55"/>
            <p:cNvSpPr/>
            <p:nvPr/>
          </p:nvSpPr>
          <p:spPr>
            <a:xfrm>
              <a:off x="2391657" y="8193260"/>
              <a:ext cx="914453" cy="914453"/>
            </a:xfrm>
            <a:custGeom>
              <a:avLst/>
              <a:gdLst/>
              <a:ahLst/>
              <a:cxnLst/>
              <a:rect l="l" t="t" r="r" b="b"/>
              <a:pathLst>
                <a:path w="10706" h="10706" extrusionOk="0">
                  <a:moveTo>
                    <a:pt x="5353" y="1"/>
                  </a:moveTo>
                  <a:cubicBezTo>
                    <a:pt x="2391" y="1"/>
                    <a:pt x="0" y="2400"/>
                    <a:pt x="0" y="5353"/>
                  </a:cubicBezTo>
                  <a:cubicBezTo>
                    <a:pt x="0" y="8306"/>
                    <a:pt x="2391" y="10706"/>
                    <a:pt x="5353" y="10706"/>
                  </a:cubicBezTo>
                  <a:cubicBezTo>
                    <a:pt x="8306" y="10706"/>
                    <a:pt x="10705" y="8306"/>
                    <a:pt x="10705" y="5353"/>
                  </a:cubicBezTo>
                  <a:cubicBezTo>
                    <a:pt x="10705" y="2400"/>
                    <a:pt x="8306" y="1"/>
                    <a:pt x="5353" y="1"/>
                  </a:cubicBezTo>
                  <a:close/>
                </a:path>
              </a:pathLst>
            </a:custGeom>
            <a:solidFill>
              <a:srgbClr val="00B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55"/>
            <p:cNvSpPr/>
            <p:nvPr/>
          </p:nvSpPr>
          <p:spPr>
            <a:xfrm>
              <a:off x="2547881" y="8349484"/>
              <a:ext cx="601236" cy="602090"/>
            </a:xfrm>
            <a:custGeom>
              <a:avLst/>
              <a:gdLst/>
              <a:ahLst/>
              <a:cxnLst/>
              <a:rect l="l" t="t" r="r" b="b"/>
              <a:pathLst>
                <a:path w="7039" h="7049" extrusionOk="0">
                  <a:moveTo>
                    <a:pt x="0" y="3524"/>
                  </a:moveTo>
                  <a:lnTo>
                    <a:pt x="3524" y="1"/>
                  </a:lnTo>
                  <a:lnTo>
                    <a:pt x="7039" y="3524"/>
                  </a:lnTo>
                  <a:lnTo>
                    <a:pt x="3524" y="7048"/>
                  </a:lnTo>
                  <a:close/>
                  <a:moveTo>
                    <a:pt x="3524" y="455"/>
                  </a:moveTo>
                  <a:lnTo>
                    <a:pt x="6593" y="3524"/>
                  </a:lnTo>
                  <a:lnTo>
                    <a:pt x="3524" y="6593"/>
                  </a:lnTo>
                  <a:lnTo>
                    <a:pt x="446" y="3524"/>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55"/>
            <p:cNvSpPr/>
            <p:nvPr/>
          </p:nvSpPr>
          <p:spPr>
            <a:xfrm>
              <a:off x="2723067" y="8565926"/>
              <a:ext cx="250778" cy="190561"/>
            </a:xfrm>
            <a:custGeom>
              <a:avLst/>
              <a:gdLst/>
              <a:ahLst/>
              <a:cxnLst/>
              <a:rect l="l" t="t" r="r" b="b"/>
              <a:pathLst>
                <a:path w="2936" h="2231" extrusionOk="0">
                  <a:moveTo>
                    <a:pt x="1" y="1311"/>
                  </a:moveTo>
                  <a:lnTo>
                    <a:pt x="224" y="1088"/>
                  </a:lnTo>
                  <a:lnTo>
                    <a:pt x="911" y="1775"/>
                  </a:lnTo>
                  <a:lnTo>
                    <a:pt x="2713" y="0"/>
                  </a:lnTo>
                  <a:lnTo>
                    <a:pt x="2936" y="223"/>
                  </a:lnTo>
                  <a:lnTo>
                    <a:pt x="902" y="223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38" name="Google Shape;1538;p55"/>
          <p:cNvSpPr txBox="1">
            <a:spLocks noGrp="1"/>
          </p:cNvSpPr>
          <p:nvPr>
            <p:ph type="subTitle" idx="4"/>
          </p:nvPr>
        </p:nvSpPr>
        <p:spPr>
          <a:xfrm>
            <a:off x="14488525" y="3772988"/>
            <a:ext cx="8540400" cy="7266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4400"/>
              <a:buFont typeface="Arial"/>
              <a:buNone/>
              <a:defRPr sz="44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sp>
        <p:nvSpPr>
          <p:cNvPr id="1539" name="Google Shape;1539;p55"/>
          <p:cNvSpPr txBox="1">
            <a:spLocks noGrp="1"/>
          </p:cNvSpPr>
          <p:nvPr>
            <p:ph type="body" idx="5"/>
          </p:nvPr>
        </p:nvSpPr>
        <p:spPr>
          <a:xfrm>
            <a:off x="14488523" y="4798150"/>
            <a:ext cx="8540400" cy="6858000"/>
          </a:xfrm>
          <a:prstGeom prst="rect">
            <a:avLst/>
          </a:prstGeom>
          <a:noFill/>
          <a:ln>
            <a:noFill/>
          </a:ln>
        </p:spPr>
        <p:txBody>
          <a:bodyPr spcFirstLastPara="1" wrap="square" lIns="0" tIns="0" rIns="0" bIns="0" anchor="t" anchorCtr="0"/>
          <a:lstStyle>
            <a:lvl1pPr marL="457200" marR="0" lvl="0"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1pPr>
            <a:lvl2pPr marL="914400" marR="0" lvl="1"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2pPr>
            <a:lvl3pPr marL="1371600" marR="0" lvl="2"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3pPr>
            <a:lvl4pPr marL="1828800" marR="0" lvl="3"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4pPr>
            <a:lvl5pPr marL="2286000" marR="0" lvl="4"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5pPr>
            <a:lvl6pPr marL="2743200" marR="0" lvl="5"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6pPr>
            <a:lvl7pPr marL="3200400" marR="0" lvl="6"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7pPr>
            <a:lvl8pPr marL="3657600" marR="0" lvl="7"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8pPr>
            <a:lvl9pPr marL="4114800" marR="0" lvl="8"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9pPr>
          </a:lstStyle>
          <a:p>
            <a:endParaRPr/>
          </a:p>
        </p:txBody>
      </p:sp>
      <p:cxnSp>
        <p:nvCxnSpPr>
          <p:cNvPr id="1540" name="Google Shape;1540;p55"/>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1541" name="Google Shape;1541;p55"/>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1542" name="Google Shape;1542;p55"/>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9396A2"/>
                </a:solidFill>
                <a:latin typeface="Open Sans"/>
                <a:ea typeface="Open Sans"/>
                <a:cs typeface="Open Sans"/>
                <a:sym typeface="Open Sans"/>
              </a:rPr>
              <a:t>© 2018 HashiCorp</a:t>
            </a:r>
            <a:endParaRPr sz="1700" b="0" i="0" u="none" strike="noStrike" cap="none">
              <a:solidFill>
                <a:srgbClr val="9396A2"/>
              </a:solidFill>
              <a:latin typeface="Open Sans"/>
              <a:ea typeface="Open Sans"/>
              <a:cs typeface="Open Sans"/>
              <a:sym typeface="Open San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0-2 Solution - Terraform">
  <p:cSld name="CUSTOM_5_1_1">
    <p:spTree>
      <p:nvGrpSpPr>
        <p:cNvPr id="1" name="Shape 1543"/>
        <p:cNvGrpSpPr/>
        <p:nvPr/>
      </p:nvGrpSpPr>
      <p:grpSpPr>
        <a:xfrm>
          <a:off x="0" y="0"/>
          <a:ext cx="0" cy="0"/>
          <a:chOff x="0" y="0"/>
          <a:chExt cx="0" cy="0"/>
        </a:xfrm>
      </p:grpSpPr>
      <p:sp>
        <p:nvSpPr>
          <p:cNvPr id="1544" name="Google Shape;1544;p56"/>
          <p:cNvSpPr txBox="1">
            <a:spLocks noGrp="1"/>
          </p:cNvSpPr>
          <p:nvPr>
            <p:ph type="subTitle" idx="1"/>
          </p:nvPr>
        </p:nvSpPr>
        <p:spPr>
          <a:xfrm>
            <a:off x="1159825" y="3522575"/>
            <a:ext cx="6138000" cy="30267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6400"/>
              <a:buFont typeface="Arial"/>
              <a:buNone/>
              <a:defRPr sz="64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1545" name="Google Shape;1545;p56"/>
          <p:cNvSpPr txBox="1">
            <a:spLocks noGrp="1"/>
          </p:cNvSpPr>
          <p:nvPr>
            <p:ph type="subTitle" idx="2"/>
          </p:nvPr>
        </p:nvSpPr>
        <p:spPr>
          <a:xfrm>
            <a:off x="1159825" y="7024700"/>
            <a:ext cx="6138000" cy="1626600"/>
          </a:xfrm>
          <a:prstGeom prst="rect">
            <a:avLst/>
          </a:prstGeom>
          <a:noFill/>
          <a:ln>
            <a:noFill/>
          </a:ln>
        </p:spPr>
        <p:txBody>
          <a:bodyPr spcFirstLastPara="1" wrap="square" lIns="0" tIns="91425" rIns="91425" bIns="91425" anchor="t" anchorCtr="0"/>
          <a:lstStyle>
            <a:lvl1pPr marR="0" lvl="0" algn="l" rtl="0">
              <a:lnSpc>
                <a:spcPct val="115000"/>
              </a:lnSpc>
              <a:spcBef>
                <a:spcPts val="0"/>
              </a:spcBef>
              <a:spcAft>
                <a:spcPts val="0"/>
              </a:spcAft>
              <a:buClr>
                <a:srgbClr val="000000"/>
              </a:buClr>
              <a:buSzPts val="4400"/>
              <a:buFont typeface="Arial"/>
              <a:buNone/>
              <a:defRPr sz="44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9pPr>
          </a:lstStyle>
          <a:p>
            <a:endParaRPr/>
          </a:p>
        </p:txBody>
      </p:sp>
      <p:cxnSp>
        <p:nvCxnSpPr>
          <p:cNvPr id="1546" name="Google Shape;1546;p56"/>
          <p:cNvCxnSpPr/>
          <p:nvPr/>
        </p:nvCxnSpPr>
        <p:spPr>
          <a:xfrm>
            <a:off x="1219200" y="2869680"/>
            <a:ext cx="773100" cy="0"/>
          </a:xfrm>
          <a:prstGeom prst="straightConnector1">
            <a:avLst/>
          </a:prstGeom>
          <a:noFill/>
          <a:ln w="38100" cap="flat" cmpd="sng">
            <a:solidFill>
              <a:srgbClr val="000000"/>
            </a:solidFill>
            <a:prstDash val="solid"/>
            <a:miter lim="400000"/>
            <a:headEnd type="none" w="sm" len="sm"/>
            <a:tailEnd type="none" w="sm" len="sm"/>
          </a:ln>
        </p:spPr>
      </p:cxnSp>
      <p:grpSp>
        <p:nvGrpSpPr>
          <p:cNvPr id="1547" name="Google Shape;1547;p56"/>
          <p:cNvGrpSpPr/>
          <p:nvPr/>
        </p:nvGrpSpPr>
        <p:grpSpPr>
          <a:xfrm>
            <a:off x="1224736" y="1180835"/>
            <a:ext cx="848196" cy="895432"/>
            <a:chOff x="8197573" y="1125872"/>
            <a:chExt cx="848196" cy="895432"/>
          </a:xfrm>
        </p:grpSpPr>
        <p:sp>
          <p:nvSpPr>
            <p:cNvPr id="1548" name="Google Shape;1548;p56"/>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56"/>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56"/>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1" name="Google Shape;1551;p56"/>
          <p:cNvSpPr txBox="1">
            <a:spLocks noGrp="1"/>
          </p:cNvSpPr>
          <p:nvPr>
            <p:ph type="subTitle" idx="3"/>
          </p:nvPr>
        </p:nvSpPr>
        <p:spPr>
          <a:xfrm>
            <a:off x="1602949" y="12978176"/>
            <a:ext cx="15935999" cy="2286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552" name="Google Shape;1552;p56"/>
          <p:cNvCxnSpPr/>
          <p:nvPr/>
        </p:nvCxnSpPr>
        <p:spPr>
          <a:xfrm flipH="1">
            <a:off x="1156550" y="13016124"/>
            <a:ext cx="137100" cy="152700"/>
          </a:xfrm>
          <a:prstGeom prst="straightConnector1">
            <a:avLst/>
          </a:prstGeom>
          <a:noFill/>
          <a:ln w="19050" cap="flat" cmpd="sng">
            <a:solidFill>
              <a:srgbClr val="4E515D"/>
            </a:solidFill>
            <a:prstDash val="solid"/>
            <a:round/>
            <a:headEnd type="none" w="sm" len="sm"/>
            <a:tailEnd type="none" w="sm" len="sm"/>
          </a:ln>
        </p:spPr>
      </p:cxnSp>
      <p:cxnSp>
        <p:nvCxnSpPr>
          <p:cNvPr id="1553" name="Google Shape;1553;p56"/>
          <p:cNvCxnSpPr>
            <a:stCxn id="1554" idx="3"/>
          </p:cNvCxnSpPr>
          <p:nvPr/>
        </p:nvCxnSpPr>
        <p:spPr>
          <a:xfrm rot="10800000">
            <a:off x="13219861" y="-17726"/>
            <a:ext cx="0" cy="3328500"/>
          </a:xfrm>
          <a:prstGeom prst="straightConnector1">
            <a:avLst/>
          </a:prstGeom>
          <a:noFill/>
          <a:ln w="19050" cap="flat" cmpd="sng">
            <a:solidFill>
              <a:srgbClr val="D6D6D6"/>
            </a:solidFill>
            <a:prstDash val="solid"/>
            <a:miter lim="400000"/>
            <a:headEnd type="none" w="sm" len="sm"/>
            <a:tailEnd type="none" w="sm" len="sm"/>
          </a:ln>
        </p:spPr>
      </p:cxnSp>
      <p:sp>
        <p:nvSpPr>
          <p:cNvPr id="1554" name="Google Shape;1554;p56"/>
          <p:cNvSpPr/>
          <p:nvPr/>
        </p:nvSpPr>
        <p:spPr>
          <a:xfrm rot="10800000">
            <a:off x="13097461" y="3310774"/>
            <a:ext cx="244800" cy="211800"/>
          </a:xfrm>
          <a:prstGeom prst="triangle">
            <a:avLst>
              <a:gd name="adj" fmla="val 50000"/>
            </a:avLst>
          </a:prstGeom>
          <a:solidFill>
            <a:srgbClr val="B6B8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55" name="Google Shape;1555;p56"/>
          <p:cNvGrpSpPr/>
          <p:nvPr/>
        </p:nvGrpSpPr>
        <p:grpSpPr>
          <a:xfrm>
            <a:off x="12762632" y="3773047"/>
            <a:ext cx="914453" cy="914453"/>
            <a:chOff x="2391657" y="8193260"/>
            <a:chExt cx="914453" cy="914453"/>
          </a:xfrm>
        </p:grpSpPr>
        <p:sp>
          <p:nvSpPr>
            <p:cNvPr id="1556" name="Google Shape;1556;p56"/>
            <p:cNvSpPr/>
            <p:nvPr/>
          </p:nvSpPr>
          <p:spPr>
            <a:xfrm>
              <a:off x="2391657" y="8193260"/>
              <a:ext cx="914453" cy="914453"/>
            </a:xfrm>
            <a:custGeom>
              <a:avLst/>
              <a:gdLst/>
              <a:ahLst/>
              <a:cxnLst/>
              <a:rect l="l" t="t" r="r" b="b"/>
              <a:pathLst>
                <a:path w="10706" h="10706" extrusionOk="0">
                  <a:moveTo>
                    <a:pt x="5353" y="1"/>
                  </a:moveTo>
                  <a:cubicBezTo>
                    <a:pt x="2391" y="1"/>
                    <a:pt x="0" y="2400"/>
                    <a:pt x="0" y="5353"/>
                  </a:cubicBezTo>
                  <a:cubicBezTo>
                    <a:pt x="0" y="8306"/>
                    <a:pt x="2391" y="10706"/>
                    <a:pt x="5353" y="10706"/>
                  </a:cubicBezTo>
                  <a:cubicBezTo>
                    <a:pt x="8306" y="10706"/>
                    <a:pt x="10705" y="8306"/>
                    <a:pt x="10705" y="5353"/>
                  </a:cubicBezTo>
                  <a:cubicBezTo>
                    <a:pt x="10705" y="2400"/>
                    <a:pt x="8306" y="1"/>
                    <a:pt x="5353" y="1"/>
                  </a:cubicBezTo>
                  <a:close/>
                </a:path>
              </a:pathLst>
            </a:custGeom>
            <a:solidFill>
              <a:srgbClr val="5F43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56"/>
            <p:cNvSpPr/>
            <p:nvPr/>
          </p:nvSpPr>
          <p:spPr>
            <a:xfrm>
              <a:off x="2547881" y="8349484"/>
              <a:ext cx="601236" cy="602090"/>
            </a:xfrm>
            <a:custGeom>
              <a:avLst/>
              <a:gdLst/>
              <a:ahLst/>
              <a:cxnLst/>
              <a:rect l="l" t="t" r="r" b="b"/>
              <a:pathLst>
                <a:path w="7039" h="7049" extrusionOk="0">
                  <a:moveTo>
                    <a:pt x="0" y="3524"/>
                  </a:moveTo>
                  <a:lnTo>
                    <a:pt x="3524" y="1"/>
                  </a:lnTo>
                  <a:lnTo>
                    <a:pt x="7039" y="3524"/>
                  </a:lnTo>
                  <a:lnTo>
                    <a:pt x="3524" y="7048"/>
                  </a:lnTo>
                  <a:close/>
                  <a:moveTo>
                    <a:pt x="3524" y="455"/>
                  </a:moveTo>
                  <a:lnTo>
                    <a:pt x="6593" y="3524"/>
                  </a:lnTo>
                  <a:lnTo>
                    <a:pt x="3524" y="6593"/>
                  </a:lnTo>
                  <a:lnTo>
                    <a:pt x="446" y="3524"/>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56"/>
            <p:cNvSpPr/>
            <p:nvPr/>
          </p:nvSpPr>
          <p:spPr>
            <a:xfrm>
              <a:off x="2723067" y="8565926"/>
              <a:ext cx="250778" cy="190561"/>
            </a:xfrm>
            <a:custGeom>
              <a:avLst/>
              <a:gdLst/>
              <a:ahLst/>
              <a:cxnLst/>
              <a:rect l="l" t="t" r="r" b="b"/>
              <a:pathLst>
                <a:path w="2936" h="2231" extrusionOk="0">
                  <a:moveTo>
                    <a:pt x="1" y="1311"/>
                  </a:moveTo>
                  <a:lnTo>
                    <a:pt x="224" y="1088"/>
                  </a:lnTo>
                  <a:lnTo>
                    <a:pt x="911" y="1775"/>
                  </a:lnTo>
                  <a:lnTo>
                    <a:pt x="2713" y="0"/>
                  </a:lnTo>
                  <a:lnTo>
                    <a:pt x="2936" y="223"/>
                  </a:lnTo>
                  <a:lnTo>
                    <a:pt x="902" y="223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9" name="Google Shape;1559;p56"/>
          <p:cNvSpPr txBox="1">
            <a:spLocks noGrp="1"/>
          </p:cNvSpPr>
          <p:nvPr>
            <p:ph type="subTitle" idx="4"/>
          </p:nvPr>
        </p:nvSpPr>
        <p:spPr>
          <a:xfrm>
            <a:off x="14488525" y="3772988"/>
            <a:ext cx="8540400" cy="7266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4400"/>
              <a:buFont typeface="Arial"/>
              <a:buNone/>
              <a:defRPr sz="44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sp>
        <p:nvSpPr>
          <p:cNvPr id="1560" name="Google Shape;1560;p56"/>
          <p:cNvSpPr txBox="1">
            <a:spLocks noGrp="1"/>
          </p:cNvSpPr>
          <p:nvPr>
            <p:ph type="body" idx="5"/>
          </p:nvPr>
        </p:nvSpPr>
        <p:spPr>
          <a:xfrm>
            <a:off x="14488523" y="4798150"/>
            <a:ext cx="8540400" cy="6858000"/>
          </a:xfrm>
          <a:prstGeom prst="rect">
            <a:avLst/>
          </a:prstGeom>
          <a:noFill/>
          <a:ln>
            <a:noFill/>
          </a:ln>
        </p:spPr>
        <p:txBody>
          <a:bodyPr spcFirstLastPara="1" wrap="square" lIns="0" tIns="0" rIns="0" bIns="0" anchor="t" anchorCtr="0"/>
          <a:lstStyle>
            <a:lvl1pPr marL="457200" marR="0" lvl="0"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1pPr>
            <a:lvl2pPr marL="914400" marR="0" lvl="1"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2pPr>
            <a:lvl3pPr marL="1371600" marR="0" lvl="2"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3pPr>
            <a:lvl4pPr marL="1828800" marR="0" lvl="3"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4pPr>
            <a:lvl5pPr marL="2286000" marR="0" lvl="4"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5pPr>
            <a:lvl6pPr marL="2743200" marR="0" lvl="5"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6pPr>
            <a:lvl7pPr marL="3200400" marR="0" lvl="6"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7pPr>
            <a:lvl8pPr marL="3657600" marR="0" lvl="7"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8pPr>
            <a:lvl9pPr marL="4114800" marR="0" lvl="8"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9pPr>
          </a:lstStyle>
          <a:p>
            <a:endParaRPr/>
          </a:p>
        </p:txBody>
      </p:sp>
      <p:cxnSp>
        <p:nvCxnSpPr>
          <p:cNvPr id="1561" name="Google Shape;1561;p56"/>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1562" name="Google Shape;1562;p56"/>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1563" name="Google Shape;1563;p56"/>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9396A2"/>
                </a:solidFill>
                <a:latin typeface="Open Sans"/>
                <a:ea typeface="Open Sans"/>
                <a:cs typeface="Open Sans"/>
                <a:sym typeface="Open Sans"/>
              </a:rPr>
              <a:t>© 2018 HashiCorp</a:t>
            </a:r>
            <a:endParaRPr sz="1700" b="0" i="0" u="none" strike="noStrike" cap="none">
              <a:solidFill>
                <a:srgbClr val="9396A2"/>
              </a:solidFill>
              <a:latin typeface="Open Sans"/>
              <a:ea typeface="Open Sans"/>
              <a:cs typeface="Open Sans"/>
              <a:sym typeface="Open San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3-1 Feature CSRB Challenge">
  <p:cSld name="Feature CSRB-C">
    <p:spTree>
      <p:nvGrpSpPr>
        <p:cNvPr id="1" name="Shape 1564"/>
        <p:cNvGrpSpPr/>
        <p:nvPr/>
      </p:nvGrpSpPr>
      <p:grpSpPr>
        <a:xfrm>
          <a:off x="0" y="0"/>
          <a:ext cx="0" cy="0"/>
          <a:chOff x="0" y="0"/>
          <a:chExt cx="0" cy="0"/>
        </a:xfrm>
      </p:grpSpPr>
      <p:grpSp>
        <p:nvGrpSpPr>
          <p:cNvPr id="1565" name="Google Shape;1565;p57"/>
          <p:cNvGrpSpPr/>
          <p:nvPr/>
        </p:nvGrpSpPr>
        <p:grpSpPr>
          <a:xfrm>
            <a:off x="539" y="0"/>
            <a:ext cx="24406536" cy="13716000"/>
            <a:chOff x="539" y="0"/>
            <a:chExt cx="24406536" cy="13716000"/>
          </a:xfrm>
        </p:grpSpPr>
        <p:grpSp>
          <p:nvGrpSpPr>
            <p:cNvPr id="1566" name="Google Shape;1566;p57"/>
            <p:cNvGrpSpPr/>
            <p:nvPr/>
          </p:nvGrpSpPr>
          <p:grpSpPr>
            <a:xfrm>
              <a:off x="539" y="0"/>
              <a:ext cx="24382791" cy="13716000"/>
              <a:chOff x="539" y="0"/>
              <a:chExt cx="24382791" cy="13716000"/>
            </a:xfrm>
          </p:grpSpPr>
          <p:sp>
            <p:nvSpPr>
              <p:cNvPr id="1567" name="Google Shape;1567;p57"/>
              <p:cNvSpPr/>
              <p:nvPr/>
            </p:nvSpPr>
            <p:spPr>
              <a:xfrm>
                <a:off x="539" y="0"/>
                <a:ext cx="243768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pic>
            <p:nvPicPr>
              <p:cNvPr id="1568" name="Google Shape;1568;p57" descr="Image"/>
              <p:cNvPicPr preferRelativeResize="0"/>
              <p:nvPr/>
            </p:nvPicPr>
            <p:blipFill rotWithShape="1">
              <a:blip r:embed="rId2">
                <a:alphaModFix/>
              </a:blip>
              <a:srcRect/>
              <a:stretch/>
            </p:blipFill>
            <p:spPr>
              <a:xfrm>
                <a:off x="16294145" y="0"/>
                <a:ext cx="8089185" cy="7946377"/>
              </a:xfrm>
              <a:prstGeom prst="rect">
                <a:avLst/>
              </a:prstGeom>
              <a:noFill/>
              <a:ln>
                <a:noFill/>
              </a:ln>
            </p:spPr>
          </p:pic>
          <p:sp>
            <p:nvSpPr>
              <p:cNvPr id="1569" name="Google Shape;1569;p57"/>
              <p:cNvSpPr/>
              <p:nvPr/>
            </p:nvSpPr>
            <p:spPr>
              <a:xfrm>
                <a:off x="12916765" y="700144"/>
                <a:ext cx="10636800" cy="112725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grpSp>
        <p:sp>
          <p:nvSpPr>
            <p:cNvPr id="1570" name="Google Shape;1570;p57"/>
            <p:cNvSpPr/>
            <p:nvPr/>
          </p:nvSpPr>
          <p:spPr>
            <a:xfrm>
              <a:off x="22779275" y="3132925"/>
              <a:ext cx="1627800" cy="10574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1" name="Google Shape;1571;p57"/>
          <p:cNvSpPr/>
          <p:nvPr/>
        </p:nvSpPr>
        <p:spPr>
          <a:xfrm>
            <a:off x="-6673" y="2688925"/>
            <a:ext cx="24390899" cy="457500"/>
          </a:xfrm>
          <a:prstGeom prst="rect">
            <a:avLst/>
          </a:prstGeom>
          <a:solidFill>
            <a:srgbClr val="F7F8FA"/>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E5E6EB"/>
              </a:solidFill>
              <a:latin typeface="Arial"/>
              <a:ea typeface="Arial"/>
              <a:cs typeface="Arial"/>
              <a:sym typeface="Arial"/>
            </a:endParaRPr>
          </a:p>
        </p:txBody>
      </p:sp>
      <p:sp>
        <p:nvSpPr>
          <p:cNvPr id="1572" name="Google Shape;1572;p57"/>
          <p:cNvSpPr txBox="1">
            <a:spLocks noGrp="1"/>
          </p:cNvSpPr>
          <p:nvPr>
            <p:ph type="subTitle" idx="1"/>
          </p:nvPr>
        </p:nvSpPr>
        <p:spPr>
          <a:xfrm>
            <a:off x="1602949" y="12978176"/>
            <a:ext cx="15935999" cy="2286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573" name="Google Shape;1573;p57"/>
          <p:cNvCxnSpPr/>
          <p:nvPr/>
        </p:nvCxnSpPr>
        <p:spPr>
          <a:xfrm flipH="1">
            <a:off x="1156550" y="13016124"/>
            <a:ext cx="137100" cy="152700"/>
          </a:xfrm>
          <a:prstGeom prst="straightConnector1">
            <a:avLst/>
          </a:prstGeom>
          <a:noFill/>
          <a:ln w="19050" cap="flat" cmpd="sng">
            <a:solidFill>
              <a:srgbClr val="4E515D"/>
            </a:solidFill>
            <a:prstDash val="solid"/>
            <a:round/>
            <a:headEnd type="none" w="sm" len="sm"/>
            <a:tailEnd type="none" w="sm" len="sm"/>
          </a:ln>
        </p:spPr>
      </p:cxnSp>
      <p:sp>
        <p:nvSpPr>
          <p:cNvPr id="1574" name="Google Shape;1574;p57"/>
          <p:cNvSpPr txBox="1"/>
          <p:nvPr/>
        </p:nvSpPr>
        <p:spPr>
          <a:xfrm>
            <a:off x="2388902" y="2692775"/>
            <a:ext cx="1928100" cy="444000"/>
          </a:xfrm>
          <a:prstGeom prst="rect">
            <a:avLst/>
          </a:prstGeom>
          <a:noFill/>
          <a:ln>
            <a:noFill/>
          </a:ln>
        </p:spPr>
        <p:txBody>
          <a:bodyPr spcFirstLastPara="1" wrap="square" lIns="0" tIns="0" rIns="0" bIns="0" anchor="ctr" anchorCtr="0">
            <a:noAutofit/>
          </a:bodyPr>
          <a:lstStyle/>
          <a:p>
            <a:pPr marL="266700" marR="0" lvl="0" indent="-266700" algn="l" rtl="0">
              <a:lnSpc>
                <a:spcPct val="100000"/>
              </a:lnSpc>
              <a:spcBef>
                <a:spcPts val="0"/>
              </a:spcBef>
              <a:spcAft>
                <a:spcPts val="0"/>
              </a:spcAft>
              <a:buClr>
                <a:schemeClr val="accent3"/>
              </a:buClr>
              <a:buSzPts val="1600"/>
              <a:buFont typeface="Arial"/>
              <a:buNone/>
            </a:pPr>
            <a:r>
              <a:rPr lang="en" sz="2100" b="1" i="0" u="none" strike="noStrike" cap="none">
                <a:solidFill>
                  <a:srgbClr val="000000"/>
                </a:solidFill>
                <a:latin typeface="Open Sans"/>
                <a:ea typeface="Open Sans"/>
                <a:cs typeface="Open Sans"/>
                <a:sym typeface="Open Sans"/>
              </a:rPr>
              <a:t>CHALLENGE</a:t>
            </a:r>
            <a:endParaRPr sz="2100" b="1" i="0" u="none" strike="noStrike" cap="none">
              <a:solidFill>
                <a:srgbClr val="000000"/>
              </a:solidFill>
              <a:latin typeface="Open Sans"/>
              <a:ea typeface="Open Sans"/>
              <a:cs typeface="Open Sans"/>
              <a:sym typeface="Open Sans"/>
            </a:endParaRPr>
          </a:p>
        </p:txBody>
      </p:sp>
      <p:sp>
        <p:nvSpPr>
          <p:cNvPr id="1575" name="Google Shape;1575;p57"/>
          <p:cNvSpPr txBox="1"/>
          <p:nvPr/>
        </p:nvSpPr>
        <p:spPr>
          <a:xfrm>
            <a:off x="5587327" y="2688925"/>
            <a:ext cx="1627800" cy="444000"/>
          </a:xfrm>
          <a:prstGeom prst="rect">
            <a:avLst/>
          </a:prstGeom>
          <a:noFill/>
          <a:ln>
            <a:noFill/>
          </a:ln>
        </p:spPr>
        <p:txBody>
          <a:bodyPr spcFirstLastPara="1" wrap="square" lIns="0" tIns="0" rIns="0" bIns="0" anchor="ctr" anchorCtr="0">
            <a:noAutofit/>
          </a:bodyPr>
          <a:lstStyle/>
          <a:p>
            <a:pPr marL="266700" marR="0" lvl="0" indent="-266700" algn="l" rtl="0">
              <a:lnSpc>
                <a:spcPct val="100000"/>
              </a:lnSpc>
              <a:spcBef>
                <a:spcPts val="0"/>
              </a:spcBef>
              <a:spcAft>
                <a:spcPts val="0"/>
              </a:spcAft>
              <a:buClr>
                <a:schemeClr val="accent3"/>
              </a:buClr>
              <a:buSzPts val="1600"/>
              <a:buFont typeface="Arial"/>
              <a:buNone/>
            </a:pPr>
            <a:r>
              <a:rPr lang="en" sz="2100" b="1" i="0" u="none" strike="noStrike" cap="none">
                <a:solidFill>
                  <a:srgbClr val="D2D4DB"/>
                </a:solidFill>
                <a:latin typeface="Open Sans"/>
                <a:ea typeface="Open Sans"/>
                <a:cs typeface="Open Sans"/>
                <a:sym typeface="Open Sans"/>
              </a:rPr>
              <a:t>SOLUTION</a:t>
            </a:r>
            <a:endParaRPr sz="2100" b="1" i="0" u="none" strike="noStrike" cap="none">
              <a:solidFill>
                <a:srgbClr val="D2D4DB"/>
              </a:solidFill>
              <a:latin typeface="Open Sans"/>
              <a:ea typeface="Open Sans"/>
              <a:cs typeface="Open Sans"/>
              <a:sym typeface="Open Sans"/>
            </a:endParaRPr>
          </a:p>
        </p:txBody>
      </p:sp>
      <p:sp>
        <p:nvSpPr>
          <p:cNvPr id="1576" name="Google Shape;1576;p57"/>
          <p:cNvSpPr txBox="1"/>
          <p:nvPr/>
        </p:nvSpPr>
        <p:spPr>
          <a:xfrm>
            <a:off x="8746186" y="2688925"/>
            <a:ext cx="1405200" cy="444000"/>
          </a:xfrm>
          <a:prstGeom prst="rect">
            <a:avLst/>
          </a:prstGeom>
          <a:noFill/>
          <a:ln>
            <a:noFill/>
          </a:ln>
        </p:spPr>
        <p:txBody>
          <a:bodyPr spcFirstLastPara="1" wrap="square" lIns="0" tIns="0" rIns="0" bIns="0" anchor="ctr" anchorCtr="0">
            <a:noAutofit/>
          </a:bodyPr>
          <a:lstStyle/>
          <a:p>
            <a:pPr marL="266700" marR="0" lvl="0" indent="-266700" algn="l" rtl="0">
              <a:lnSpc>
                <a:spcPct val="100000"/>
              </a:lnSpc>
              <a:spcBef>
                <a:spcPts val="0"/>
              </a:spcBef>
              <a:spcAft>
                <a:spcPts val="0"/>
              </a:spcAft>
              <a:buClr>
                <a:schemeClr val="accent3"/>
              </a:buClr>
              <a:buSzPts val="1600"/>
              <a:buFont typeface="Arial"/>
              <a:buNone/>
            </a:pPr>
            <a:r>
              <a:rPr lang="en" sz="2100" b="1" i="0" u="none" strike="noStrike" cap="none">
                <a:solidFill>
                  <a:srgbClr val="D2D4DB"/>
                </a:solidFill>
                <a:latin typeface="Open Sans"/>
                <a:ea typeface="Open Sans"/>
                <a:cs typeface="Open Sans"/>
                <a:sym typeface="Open Sans"/>
              </a:rPr>
              <a:t>RESULTS</a:t>
            </a:r>
            <a:endParaRPr sz="2100" b="1" i="0" u="none" strike="noStrike" cap="none">
              <a:solidFill>
                <a:srgbClr val="D2D4DB"/>
              </a:solidFill>
              <a:latin typeface="Open Sans"/>
              <a:ea typeface="Open Sans"/>
              <a:cs typeface="Open Sans"/>
              <a:sym typeface="Open Sans"/>
            </a:endParaRPr>
          </a:p>
        </p:txBody>
      </p:sp>
      <p:sp>
        <p:nvSpPr>
          <p:cNvPr id="1577" name="Google Shape;1577;p57"/>
          <p:cNvSpPr txBox="1"/>
          <p:nvPr/>
        </p:nvSpPr>
        <p:spPr>
          <a:xfrm>
            <a:off x="11491249" y="2688925"/>
            <a:ext cx="2567400" cy="444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 sz="2100" b="1" i="0" u="none" strike="noStrike" cap="none">
                <a:solidFill>
                  <a:srgbClr val="D2D4DB"/>
                </a:solidFill>
                <a:latin typeface="Open Sans"/>
                <a:ea typeface="Open Sans"/>
                <a:cs typeface="Open Sans"/>
                <a:sym typeface="Open Sans"/>
              </a:rPr>
              <a:t>BEST PRACTICES</a:t>
            </a:r>
            <a:endParaRPr sz="2100" b="1" i="0" u="none" strike="noStrike" cap="none">
              <a:solidFill>
                <a:srgbClr val="D2D4DB"/>
              </a:solidFill>
              <a:latin typeface="Open Sans"/>
              <a:ea typeface="Open Sans"/>
              <a:cs typeface="Open Sans"/>
              <a:sym typeface="Open Sans"/>
            </a:endParaRPr>
          </a:p>
        </p:txBody>
      </p:sp>
      <p:pic>
        <p:nvPicPr>
          <p:cNvPr id="1578" name="Google Shape;1578;p57" descr="heart_circled.png"/>
          <p:cNvPicPr preferRelativeResize="0"/>
          <p:nvPr/>
        </p:nvPicPr>
        <p:blipFill rotWithShape="1">
          <a:blip r:embed="rId3">
            <a:alphaModFix/>
          </a:blip>
          <a:srcRect/>
          <a:stretch/>
        </p:blipFill>
        <p:spPr>
          <a:xfrm>
            <a:off x="10504450" y="2551787"/>
            <a:ext cx="731154" cy="731154"/>
          </a:xfrm>
          <a:prstGeom prst="rect">
            <a:avLst/>
          </a:prstGeom>
          <a:noFill/>
          <a:ln>
            <a:noFill/>
          </a:ln>
        </p:spPr>
      </p:pic>
      <p:pic>
        <p:nvPicPr>
          <p:cNvPr id="1579" name="Google Shape;1579;p57" descr="chart_results_circled.png"/>
          <p:cNvPicPr preferRelativeResize="0"/>
          <p:nvPr/>
        </p:nvPicPr>
        <p:blipFill rotWithShape="1">
          <a:blip r:embed="rId4">
            <a:alphaModFix/>
          </a:blip>
          <a:srcRect/>
          <a:stretch/>
        </p:blipFill>
        <p:spPr>
          <a:xfrm>
            <a:off x="7677367" y="2551787"/>
            <a:ext cx="731154" cy="731154"/>
          </a:xfrm>
          <a:prstGeom prst="rect">
            <a:avLst/>
          </a:prstGeom>
          <a:noFill/>
          <a:ln>
            <a:noFill/>
          </a:ln>
        </p:spPr>
      </p:pic>
      <p:pic>
        <p:nvPicPr>
          <p:cNvPr id="1580" name="Google Shape;1580;p57" descr="labyrinth_circled.png"/>
          <p:cNvPicPr preferRelativeResize="0"/>
          <p:nvPr/>
        </p:nvPicPr>
        <p:blipFill rotWithShape="1">
          <a:blip r:embed="rId5">
            <a:alphaModFix/>
          </a:blip>
          <a:srcRect/>
          <a:stretch/>
        </p:blipFill>
        <p:spPr>
          <a:xfrm>
            <a:off x="1402116" y="2545024"/>
            <a:ext cx="731154" cy="731154"/>
          </a:xfrm>
          <a:prstGeom prst="rect">
            <a:avLst/>
          </a:prstGeom>
          <a:noFill/>
          <a:ln>
            <a:noFill/>
          </a:ln>
        </p:spPr>
      </p:pic>
      <p:pic>
        <p:nvPicPr>
          <p:cNvPr id="1581" name="Google Shape;1581;p57" descr="check_diamond_circled.png"/>
          <p:cNvPicPr preferRelativeResize="0"/>
          <p:nvPr/>
        </p:nvPicPr>
        <p:blipFill rotWithShape="1">
          <a:blip r:embed="rId6">
            <a:alphaModFix/>
          </a:blip>
          <a:srcRect/>
          <a:stretch/>
        </p:blipFill>
        <p:spPr>
          <a:xfrm>
            <a:off x="4615184" y="2551774"/>
            <a:ext cx="731154" cy="731154"/>
          </a:xfrm>
          <a:prstGeom prst="rect">
            <a:avLst/>
          </a:prstGeom>
          <a:noFill/>
          <a:ln>
            <a:noFill/>
          </a:ln>
        </p:spPr>
      </p:pic>
      <p:sp>
        <p:nvSpPr>
          <p:cNvPr id="1582" name="Google Shape;1582;p57"/>
          <p:cNvSpPr txBox="1">
            <a:spLocks noGrp="1"/>
          </p:cNvSpPr>
          <p:nvPr>
            <p:ph type="subTitle" idx="2"/>
          </p:nvPr>
        </p:nvSpPr>
        <p:spPr>
          <a:xfrm>
            <a:off x="4138639" y="1143100"/>
            <a:ext cx="17249401" cy="1214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5600"/>
              <a:buFont typeface="Arial"/>
              <a:buNone/>
              <a:defRPr sz="5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9pPr>
          </a:lstStyle>
          <a:p>
            <a:endParaRPr/>
          </a:p>
        </p:txBody>
      </p:sp>
      <p:pic>
        <p:nvPicPr>
          <p:cNvPr id="1583" name="Google Shape;1583;p57" descr="labyrinth_circled-1.png"/>
          <p:cNvPicPr preferRelativeResize="0"/>
          <p:nvPr/>
        </p:nvPicPr>
        <p:blipFill rotWithShape="1">
          <a:blip r:embed="rId7">
            <a:alphaModFix/>
          </a:blip>
          <a:srcRect/>
          <a:stretch/>
        </p:blipFill>
        <p:spPr>
          <a:xfrm>
            <a:off x="1402116" y="2551787"/>
            <a:ext cx="731154" cy="731154"/>
          </a:xfrm>
          <a:prstGeom prst="rect">
            <a:avLst/>
          </a:prstGeom>
          <a:noFill/>
          <a:ln>
            <a:noFill/>
          </a:ln>
        </p:spPr>
      </p:pic>
      <p:sp>
        <p:nvSpPr>
          <p:cNvPr id="1584" name="Google Shape;1584;p57"/>
          <p:cNvSpPr/>
          <p:nvPr/>
        </p:nvSpPr>
        <p:spPr>
          <a:xfrm>
            <a:off x="1214121" y="1143200"/>
            <a:ext cx="2843400" cy="1214400"/>
          </a:xfrm>
          <a:prstGeom prst="rect">
            <a:avLst/>
          </a:prstGeom>
          <a:noFill/>
          <a:ln>
            <a:noFill/>
          </a:ln>
        </p:spPr>
        <p:txBody>
          <a:bodyPr spcFirstLastPara="1" wrap="square" lIns="0" tIns="27425" rIns="0" bIns="0" anchor="t" anchorCtr="0">
            <a:noAutofit/>
          </a:bodyPr>
          <a:lstStyle/>
          <a:p>
            <a:pPr marL="0" marR="0" lvl="0" indent="0" algn="l" rtl="0">
              <a:lnSpc>
                <a:spcPct val="100000"/>
              </a:lnSpc>
              <a:spcBef>
                <a:spcPts val="400"/>
              </a:spcBef>
              <a:spcAft>
                <a:spcPts val="0"/>
              </a:spcAft>
              <a:buClr>
                <a:srgbClr val="000000"/>
              </a:buClr>
              <a:buSzPts val="5600"/>
              <a:buFont typeface="Arial"/>
              <a:buNone/>
            </a:pPr>
            <a:r>
              <a:rPr lang="en" sz="5600" b="0" i="0" u="none" strike="noStrike" cap="none">
                <a:solidFill>
                  <a:srgbClr val="000000"/>
                </a:solidFill>
                <a:latin typeface="Open Sans"/>
                <a:ea typeface="Open Sans"/>
                <a:cs typeface="Open Sans"/>
                <a:sym typeface="Open Sans"/>
              </a:rPr>
              <a:t>Feature:</a:t>
            </a:r>
            <a:endParaRPr sz="5600" b="0" i="0" u="none" strike="noStrike" cap="none">
              <a:solidFill>
                <a:srgbClr val="000000"/>
              </a:solidFill>
              <a:latin typeface="Open Sans"/>
              <a:ea typeface="Open Sans"/>
              <a:cs typeface="Open Sans"/>
              <a:sym typeface="Open Sans"/>
            </a:endParaRPr>
          </a:p>
        </p:txBody>
      </p:sp>
      <p:grpSp>
        <p:nvGrpSpPr>
          <p:cNvPr id="1585" name="Google Shape;1585;p57"/>
          <p:cNvGrpSpPr/>
          <p:nvPr/>
        </p:nvGrpSpPr>
        <p:grpSpPr>
          <a:xfrm>
            <a:off x="22145210" y="1180835"/>
            <a:ext cx="848196" cy="895432"/>
            <a:chOff x="8197573" y="1125872"/>
            <a:chExt cx="848196" cy="895432"/>
          </a:xfrm>
        </p:grpSpPr>
        <p:sp>
          <p:nvSpPr>
            <p:cNvPr id="1586" name="Google Shape;1586;p57"/>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57"/>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57"/>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89" name="Google Shape;1589;p57"/>
          <p:cNvSpPr txBox="1">
            <a:spLocks noGrp="1"/>
          </p:cNvSpPr>
          <p:nvPr>
            <p:ph type="subTitle" idx="3"/>
          </p:nvPr>
        </p:nvSpPr>
        <p:spPr>
          <a:xfrm>
            <a:off x="1249762" y="3847650"/>
            <a:ext cx="14632801" cy="8109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4400"/>
              <a:buFont typeface="Arial"/>
              <a:buNone/>
              <a:defRPr sz="44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sp>
        <p:nvSpPr>
          <p:cNvPr id="1590" name="Google Shape;1590;p57"/>
          <p:cNvSpPr txBox="1">
            <a:spLocks noGrp="1"/>
          </p:cNvSpPr>
          <p:nvPr>
            <p:ph type="subTitle" idx="4"/>
          </p:nvPr>
        </p:nvSpPr>
        <p:spPr>
          <a:xfrm>
            <a:off x="1249750" y="4962900"/>
            <a:ext cx="13220700" cy="4511100"/>
          </a:xfrm>
          <a:prstGeom prst="rect">
            <a:avLst/>
          </a:prstGeom>
          <a:noFill/>
          <a:ln>
            <a:noFill/>
          </a:ln>
        </p:spPr>
        <p:txBody>
          <a:bodyPr spcFirstLastPara="1" wrap="square" lIns="0" tIns="91425" rIns="91425" bIns="91425" anchor="t" anchorCtr="0"/>
          <a:lstStyle>
            <a:lvl1pPr marR="0" lvl="0" algn="l" rtl="0">
              <a:lnSpc>
                <a:spcPct val="115000"/>
              </a:lnSpc>
              <a:spcBef>
                <a:spcPts val="0"/>
              </a:spcBef>
              <a:spcAft>
                <a:spcPts val="0"/>
              </a:spcAft>
              <a:buClr>
                <a:srgbClr val="000000"/>
              </a:buClr>
              <a:buSzPts val="3600"/>
              <a:buFont typeface="Arial"/>
              <a:buNone/>
              <a:defRPr sz="3600" b="0" i="0" u="none" strike="noStrike" cap="none">
                <a:solidFill>
                  <a:srgbClr val="373942"/>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9pPr>
          </a:lstStyle>
          <a:p>
            <a:endParaRPr/>
          </a:p>
        </p:txBody>
      </p:sp>
      <p:cxnSp>
        <p:nvCxnSpPr>
          <p:cNvPr id="1591" name="Google Shape;1591;p57"/>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1592" name="Google Shape;1592;p57"/>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1593" name="Google Shape;1593;p57"/>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9396A2"/>
                </a:solidFill>
                <a:latin typeface="Open Sans"/>
                <a:ea typeface="Open Sans"/>
                <a:cs typeface="Open Sans"/>
                <a:sym typeface="Open Sans"/>
              </a:rPr>
              <a:t>© 2018 HashiCorp</a:t>
            </a:r>
            <a:endParaRPr sz="1700" b="0" i="0" u="none" strike="noStrike" cap="none">
              <a:solidFill>
                <a:srgbClr val="9396A2"/>
              </a:solidFill>
              <a:latin typeface="Open Sans"/>
              <a:ea typeface="Open Sans"/>
              <a:cs typeface="Open Sans"/>
              <a:sym typeface="Open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3-2 Feature CSRB Solution">
  <p:cSld name="Feature CSRB-S">
    <p:spTree>
      <p:nvGrpSpPr>
        <p:cNvPr id="1" name="Shape 1594"/>
        <p:cNvGrpSpPr/>
        <p:nvPr/>
      </p:nvGrpSpPr>
      <p:grpSpPr>
        <a:xfrm>
          <a:off x="0" y="0"/>
          <a:ext cx="0" cy="0"/>
          <a:chOff x="0" y="0"/>
          <a:chExt cx="0" cy="0"/>
        </a:xfrm>
      </p:grpSpPr>
      <p:grpSp>
        <p:nvGrpSpPr>
          <p:cNvPr id="1595" name="Google Shape;1595;p58"/>
          <p:cNvGrpSpPr/>
          <p:nvPr/>
        </p:nvGrpSpPr>
        <p:grpSpPr>
          <a:xfrm>
            <a:off x="539" y="0"/>
            <a:ext cx="24406536" cy="13716000"/>
            <a:chOff x="539" y="0"/>
            <a:chExt cx="24406536" cy="13716000"/>
          </a:xfrm>
        </p:grpSpPr>
        <p:grpSp>
          <p:nvGrpSpPr>
            <p:cNvPr id="1596" name="Google Shape;1596;p58"/>
            <p:cNvGrpSpPr/>
            <p:nvPr/>
          </p:nvGrpSpPr>
          <p:grpSpPr>
            <a:xfrm>
              <a:off x="539" y="0"/>
              <a:ext cx="24382791" cy="13716000"/>
              <a:chOff x="539" y="0"/>
              <a:chExt cx="24382791" cy="13716000"/>
            </a:xfrm>
          </p:grpSpPr>
          <p:sp>
            <p:nvSpPr>
              <p:cNvPr id="1597" name="Google Shape;1597;p58"/>
              <p:cNvSpPr/>
              <p:nvPr/>
            </p:nvSpPr>
            <p:spPr>
              <a:xfrm>
                <a:off x="539" y="0"/>
                <a:ext cx="243768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pic>
            <p:nvPicPr>
              <p:cNvPr id="1598" name="Google Shape;1598;p58" descr="Image"/>
              <p:cNvPicPr preferRelativeResize="0"/>
              <p:nvPr/>
            </p:nvPicPr>
            <p:blipFill rotWithShape="1">
              <a:blip r:embed="rId2">
                <a:alphaModFix/>
              </a:blip>
              <a:srcRect/>
              <a:stretch/>
            </p:blipFill>
            <p:spPr>
              <a:xfrm>
                <a:off x="16294145" y="0"/>
                <a:ext cx="8089185" cy="7946377"/>
              </a:xfrm>
              <a:prstGeom prst="rect">
                <a:avLst/>
              </a:prstGeom>
              <a:noFill/>
              <a:ln>
                <a:noFill/>
              </a:ln>
            </p:spPr>
          </p:pic>
          <p:sp>
            <p:nvSpPr>
              <p:cNvPr id="1599" name="Google Shape;1599;p58"/>
              <p:cNvSpPr/>
              <p:nvPr/>
            </p:nvSpPr>
            <p:spPr>
              <a:xfrm>
                <a:off x="12916765" y="700144"/>
                <a:ext cx="10636800" cy="112725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grpSp>
        <p:sp>
          <p:nvSpPr>
            <p:cNvPr id="1600" name="Google Shape;1600;p58"/>
            <p:cNvSpPr/>
            <p:nvPr/>
          </p:nvSpPr>
          <p:spPr>
            <a:xfrm>
              <a:off x="22779275" y="3132925"/>
              <a:ext cx="1627800" cy="10574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01" name="Google Shape;1601;p58"/>
          <p:cNvSpPr/>
          <p:nvPr/>
        </p:nvSpPr>
        <p:spPr>
          <a:xfrm>
            <a:off x="-6673" y="2688925"/>
            <a:ext cx="24390899" cy="457500"/>
          </a:xfrm>
          <a:prstGeom prst="rect">
            <a:avLst/>
          </a:prstGeom>
          <a:solidFill>
            <a:srgbClr val="F7F8FA"/>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E5E6EB"/>
              </a:solidFill>
              <a:latin typeface="Arial"/>
              <a:ea typeface="Arial"/>
              <a:cs typeface="Arial"/>
              <a:sym typeface="Arial"/>
            </a:endParaRPr>
          </a:p>
        </p:txBody>
      </p:sp>
      <p:sp>
        <p:nvSpPr>
          <p:cNvPr id="1602" name="Google Shape;1602;p58"/>
          <p:cNvSpPr txBox="1">
            <a:spLocks noGrp="1"/>
          </p:cNvSpPr>
          <p:nvPr>
            <p:ph type="subTitle" idx="1"/>
          </p:nvPr>
        </p:nvSpPr>
        <p:spPr>
          <a:xfrm>
            <a:off x="1602949" y="12978176"/>
            <a:ext cx="15935999" cy="2286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603" name="Google Shape;1603;p58"/>
          <p:cNvCxnSpPr/>
          <p:nvPr/>
        </p:nvCxnSpPr>
        <p:spPr>
          <a:xfrm flipH="1">
            <a:off x="1156550" y="13016124"/>
            <a:ext cx="137100" cy="152700"/>
          </a:xfrm>
          <a:prstGeom prst="straightConnector1">
            <a:avLst/>
          </a:prstGeom>
          <a:noFill/>
          <a:ln w="19050" cap="flat" cmpd="sng">
            <a:solidFill>
              <a:srgbClr val="4E515D"/>
            </a:solidFill>
            <a:prstDash val="solid"/>
            <a:round/>
            <a:headEnd type="none" w="sm" len="sm"/>
            <a:tailEnd type="none" w="sm" len="sm"/>
          </a:ln>
        </p:spPr>
      </p:cxnSp>
      <p:sp>
        <p:nvSpPr>
          <p:cNvPr id="1604" name="Google Shape;1604;p58"/>
          <p:cNvSpPr txBox="1"/>
          <p:nvPr/>
        </p:nvSpPr>
        <p:spPr>
          <a:xfrm>
            <a:off x="2388902" y="2692775"/>
            <a:ext cx="1928100" cy="444000"/>
          </a:xfrm>
          <a:prstGeom prst="rect">
            <a:avLst/>
          </a:prstGeom>
          <a:noFill/>
          <a:ln>
            <a:noFill/>
          </a:ln>
        </p:spPr>
        <p:txBody>
          <a:bodyPr spcFirstLastPara="1" wrap="square" lIns="0" tIns="0" rIns="0" bIns="0" anchor="ctr" anchorCtr="0">
            <a:noAutofit/>
          </a:bodyPr>
          <a:lstStyle/>
          <a:p>
            <a:pPr marL="266700" marR="0" lvl="0" indent="-266700" algn="l" rtl="0">
              <a:lnSpc>
                <a:spcPct val="100000"/>
              </a:lnSpc>
              <a:spcBef>
                <a:spcPts val="0"/>
              </a:spcBef>
              <a:spcAft>
                <a:spcPts val="0"/>
              </a:spcAft>
              <a:buClr>
                <a:schemeClr val="accent3"/>
              </a:buClr>
              <a:buSzPts val="1600"/>
              <a:buFont typeface="Arial"/>
              <a:buNone/>
            </a:pPr>
            <a:r>
              <a:rPr lang="en" sz="2100" b="1" i="0" u="none" strike="noStrike" cap="none">
                <a:solidFill>
                  <a:srgbClr val="D2D4DB"/>
                </a:solidFill>
                <a:latin typeface="Open Sans"/>
                <a:ea typeface="Open Sans"/>
                <a:cs typeface="Open Sans"/>
                <a:sym typeface="Open Sans"/>
              </a:rPr>
              <a:t>CHALLENGE</a:t>
            </a:r>
            <a:endParaRPr sz="2100" b="1" i="0" u="none" strike="noStrike" cap="none">
              <a:solidFill>
                <a:srgbClr val="D2D4DB"/>
              </a:solidFill>
              <a:latin typeface="Open Sans"/>
              <a:ea typeface="Open Sans"/>
              <a:cs typeface="Open Sans"/>
              <a:sym typeface="Open Sans"/>
            </a:endParaRPr>
          </a:p>
        </p:txBody>
      </p:sp>
      <p:sp>
        <p:nvSpPr>
          <p:cNvPr id="1605" name="Google Shape;1605;p58"/>
          <p:cNvSpPr txBox="1"/>
          <p:nvPr/>
        </p:nvSpPr>
        <p:spPr>
          <a:xfrm>
            <a:off x="5587327" y="2688925"/>
            <a:ext cx="1627800" cy="444000"/>
          </a:xfrm>
          <a:prstGeom prst="rect">
            <a:avLst/>
          </a:prstGeom>
          <a:noFill/>
          <a:ln>
            <a:noFill/>
          </a:ln>
        </p:spPr>
        <p:txBody>
          <a:bodyPr spcFirstLastPara="1" wrap="square" lIns="0" tIns="0" rIns="0" bIns="0" anchor="ctr" anchorCtr="0">
            <a:noAutofit/>
          </a:bodyPr>
          <a:lstStyle/>
          <a:p>
            <a:pPr marL="266700" marR="0" lvl="0" indent="-266700" algn="l" rtl="0">
              <a:lnSpc>
                <a:spcPct val="100000"/>
              </a:lnSpc>
              <a:spcBef>
                <a:spcPts val="0"/>
              </a:spcBef>
              <a:spcAft>
                <a:spcPts val="0"/>
              </a:spcAft>
              <a:buClr>
                <a:schemeClr val="accent3"/>
              </a:buClr>
              <a:buSzPts val="1600"/>
              <a:buFont typeface="Arial"/>
              <a:buNone/>
            </a:pPr>
            <a:r>
              <a:rPr lang="en" sz="2100" b="1" i="0" u="none" strike="noStrike" cap="none">
                <a:solidFill>
                  <a:srgbClr val="000000"/>
                </a:solidFill>
                <a:latin typeface="Open Sans"/>
                <a:ea typeface="Open Sans"/>
                <a:cs typeface="Open Sans"/>
                <a:sym typeface="Open Sans"/>
              </a:rPr>
              <a:t>SOLUTION</a:t>
            </a:r>
            <a:endParaRPr sz="2100" b="1" i="0" u="none" strike="noStrike" cap="none">
              <a:solidFill>
                <a:srgbClr val="000000"/>
              </a:solidFill>
              <a:latin typeface="Open Sans"/>
              <a:ea typeface="Open Sans"/>
              <a:cs typeface="Open Sans"/>
              <a:sym typeface="Open Sans"/>
            </a:endParaRPr>
          </a:p>
        </p:txBody>
      </p:sp>
      <p:sp>
        <p:nvSpPr>
          <p:cNvPr id="1606" name="Google Shape;1606;p58"/>
          <p:cNvSpPr txBox="1"/>
          <p:nvPr/>
        </p:nvSpPr>
        <p:spPr>
          <a:xfrm>
            <a:off x="8746186" y="2688925"/>
            <a:ext cx="1405200" cy="444000"/>
          </a:xfrm>
          <a:prstGeom prst="rect">
            <a:avLst/>
          </a:prstGeom>
          <a:noFill/>
          <a:ln>
            <a:noFill/>
          </a:ln>
        </p:spPr>
        <p:txBody>
          <a:bodyPr spcFirstLastPara="1" wrap="square" lIns="0" tIns="0" rIns="0" bIns="0" anchor="ctr" anchorCtr="0">
            <a:noAutofit/>
          </a:bodyPr>
          <a:lstStyle/>
          <a:p>
            <a:pPr marL="266700" marR="0" lvl="0" indent="-266700" algn="l" rtl="0">
              <a:lnSpc>
                <a:spcPct val="100000"/>
              </a:lnSpc>
              <a:spcBef>
                <a:spcPts val="0"/>
              </a:spcBef>
              <a:spcAft>
                <a:spcPts val="0"/>
              </a:spcAft>
              <a:buClr>
                <a:schemeClr val="accent3"/>
              </a:buClr>
              <a:buSzPts val="1600"/>
              <a:buFont typeface="Arial"/>
              <a:buNone/>
            </a:pPr>
            <a:r>
              <a:rPr lang="en" sz="2100" b="1" i="0" u="none" strike="noStrike" cap="none">
                <a:solidFill>
                  <a:srgbClr val="D2D4DB"/>
                </a:solidFill>
                <a:latin typeface="Open Sans"/>
                <a:ea typeface="Open Sans"/>
                <a:cs typeface="Open Sans"/>
                <a:sym typeface="Open Sans"/>
              </a:rPr>
              <a:t>RESULTS</a:t>
            </a:r>
            <a:endParaRPr sz="2100" b="1" i="0" u="none" strike="noStrike" cap="none">
              <a:solidFill>
                <a:srgbClr val="D2D4DB"/>
              </a:solidFill>
              <a:latin typeface="Open Sans"/>
              <a:ea typeface="Open Sans"/>
              <a:cs typeface="Open Sans"/>
              <a:sym typeface="Open Sans"/>
            </a:endParaRPr>
          </a:p>
        </p:txBody>
      </p:sp>
      <p:sp>
        <p:nvSpPr>
          <p:cNvPr id="1607" name="Google Shape;1607;p58"/>
          <p:cNvSpPr txBox="1"/>
          <p:nvPr/>
        </p:nvSpPr>
        <p:spPr>
          <a:xfrm>
            <a:off x="11491249" y="2688925"/>
            <a:ext cx="2567400" cy="444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 sz="2100" b="1" i="0" u="none" strike="noStrike" cap="none">
                <a:solidFill>
                  <a:srgbClr val="D2D4DB"/>
                </a:solidFill>
                <a:latin typeface="Open Sans"/>
                <a:ea typeface="Open Sans"/>
                <a:cs typeface="Open Sans"/>
                <a:sym typeface="Open Sans"/>
              </a:rPr>
              <a:t>BEST PRACTICES</a:t>
            </a:r>
            <a:endParaRPr sz="2100" b="1" i="0" u="none" strike="noStrike" cap="none">
              <a:solidFill>
                <a:srgbClr val="D2D4DB"/>
              </a:solidFill>
              <a:latin typeface="Open Sans"/>
              <a:ea typeface="Open Sans"/>
              <a:cs typeface="Open Sans"/>
              <a:sym typeface="Open Sans"/>
            </a:endParaRPr>
          </a:p>
        </p:txBody>
      </p:sp>
      <p:pic>
        <p:nvPicPr>
          <p:cNvPr id="1608" name="Google Shape;1608;p58" descr="heart_circled.png"/>
          <p:cNvPicPr preferRelativeResize="0"/>
          <p:nvPr/>
        </p:nvPicPr>
        <p:blipFill rotWithShape="1">
          <a:blip r:embed="rId3">
            <a:alphaModFix/>
          </a:blip>
          <a:srcRect/>
          <a:stretch/>
        </p:blipFill>
        <p:spPr>
          <a:xfrm>
            <a:off x="10504450" y="2551787"/>
            <a:ext cx="731154" cy="731154"/>
          </a:xfrm>
          <a:prstGeom prst="rect">
            <a:avLst/>
          </a:prstGeom>
          <a:noFill/>
          <a:ln>
            <a:noFill/>
          </a:ln>
        </p:spPr>
      </p:pic>
      <p:pic>
        <p:nvPicPr>
          <p:cNvPr id="1609" name="Google Shape;1609;p58" descr="chart_results_circled.png"/>
          <p:cNvPicPr preferRelativeResize="0"/>
          <p:nvPr/>
        </p:nvPicPr>
        <p:blipFill rotWithShape="1">
          <a:blip r:embed="rId4">
            <a:alphaModFix/>
          </a:blip>
          <a:srcRect/>
          <a:stretch/>
        </p:blipFill>
        <p:spPr>
          <a:xfrm>
            <a:off x="7677367" y="2551787"/>
            <a:ext cx="731154" cy="731154"/>
          </a:xfrm>
          <a:prstGeom prst="rect">
            <a:avLst/>
          </a:prstGeom>
          <a:noFill/>
          <a:ln>
            <a:noFill/>
          </a:ln>
        </p:spPr>
      </p:pic>
      <p:pic>
        <p:nvPicPr>
          <p:cNvPr id="1610" name="Google Shape;1610;p58" descr="labyrinth_circled.png"/>
          <p:cNvPicPr preferRelativeResize="0"/>
          <p:nvPr/>
        </p:nvPicPr>
        <p:blipFill rotWithShape="1">
          <a:blip r:embed="rId5">
            <a:alphaModFix/>
          </a:blip>
          <a:srcRect/>
          <a:stretch/>
        </p:blipFill>
        <p:spPr>
          <a:xfrm>
            <a:off x="1402116" y="2545024"/>
            <a:ext cx="731154" cy="731154"/>
          </a:xfrm>
          <a:prstGeom prst="rect">
            <a:avLst/>
          </a:prstGeom>
          <a:noFill/>
          <a:ln>
            <a:noFill/>
          </a:ln>
        </p:spPr>
      </p:pic>
      <p:pic>
        <p:nvPicPr>
          <p:cNvPr id="1611" name="Google Shape;1611;p58" descr="check_diamond_circled.png"/>
          <p:cNvPicPr preferRelativeResize="0"/>
          <p:nvPr/>
        </p:nvPicPr>
        <p:blipFill rotWithShape="1">
          <a:blip r:embed="rId6">
            <a:alphaModFix/>
          </a:blip>
          <a:srcRect/>
          <a:stretch/>
        </p:blipFill>
        <p:spPr>
          <a:xfrm>
            <a:off x="4615184" y="2551774"/>
            <a:ext cx="731154" cy="731154"/>
          </a:xfrm>
          <a:prstGeom prst="rect">
            <a:avLst/>
          </a:prstGeom>
          <a:noFill/>
          <a:ln>
            <a:noFill/>
          </a:ln>
        </p:spPr>
      </p:pic>
      <p:sp>
        <p:nvSpPr>
          <p:cNvPr id="1612" name="Google Shape;1612;p58"/>
          <p:cNvSpPr txBox="1">
            <a:spLocks noGrp="1"/>
          </p:cNvSpPr>
          <p:nvPr>
            <p:ph type="subTitle" idx="2"/>
          </p:nvPr>
        </p:nvSpPr>
        <p:spPr>
          <a:xfrm>
            <a:off x="4138639" y="1143100"/>
            <a:ext cx="17249401" cy="1214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5600"/>
              <a:buFont typeface="Arial"/>
              <a:buNone/>
              <a:defRPr sz="5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9pPr>
          </a:lstStyle>
          <a:p>
            <a:endParaRPr/>
          </a:p>
        </p:txBody>
      </p:sp>
      <p:pic>
        <p:nvPicPr>
          <p:cNvPr id="1613" name="Google Shape;1613;p58" descr="check_diamond_circled-1.png"/>
          <p:cNvPicPr preferRelativeResize="0"/>
          <p:nvPr/>
        </p:nvPicPr>
        <p:blipFill rotWithShape="1">
          <a:blip r:embed="rId7">
            <a:alphaModFix/>
          </a:blip>
          <a:srcRect/>
          <a:stretch/>
        </p:blipFill>
        <p:spPr>
          <a:xfrm>
            <a:off x="4615184" y="2551787"/>
            <a:ext cx="731154" cy="731154"/>
          </a:xfrm>
          <a:prstGeom prst="rect">
            <a:avLst/>
          </a:prstGeom>
          <a:noFill/>
          <a:ln>
            <a:noFill/>
          </a:ln>
        </p:spPr>
      </p:pic>
      <p:sp>
        <p:nvSpPr>
          <p:cNvPr id="1614" name="Google Shape;1614;p58"/>
          <p:cNvSpPr/>
          <p:nvPr/>
        </p:nvSpPr>
        <p:spPr>
          <a:xfrm>
            <a:off x="1214121" y="1143200"/>
            <a:ext cx="2843400" cy="1214400"/>
          </a:xfrm>
          <a:prstGeom prst="rect">
            <a:avLst/>
          </a:prstGeom>
          <a:noFill/>
          <a:ln>
            <a:noFill/>
          </a:ln>
        </p:spPr>
        <p:txBody>
          <a:bodyPr spcFirstLastPara="1" wrap="square" lIns="0" tIns="27425" rIns="0" bIns="0" anchor="t" anchorCtr="0">
            <a:noAutofit/>
          </a:bodyPr>
          <a:lstStyle/>
          <a:p>
            <a:pPr marL="0" marR="0" lvl="0" indent="0" algn="l" rtl="0">
              <a:lnSpc>
                <a:spcPct val="100000"/>
              </a:lnSpc>
              <a:spcBef>
                <a:spcPts val="400"/>
              </a:spcBef>
              <a:spcAft>
                <a:spcPts val="0"/>
              </a:spcAft>
              <a:buClr>
                <a:srgbClr val="000000"/>
              </a:buClr>
              <a:buSzPts val="5600"/>
              <a:buFont typeface="Arial"/>
              <a:buNone/>
            </a:pPr>
            <a:r>
              <a:rPr lang="en" sz="5600" b="0" i="0" u="none" strike="noStrike" cap="none">
                <a:solidFill>
                  <a:srgbClr val="000000"/>
                </a:solidFill>
                <a:latin typeface="Open Sans"/>
                <a:ea typeface="Open Sans"/>
                <a:cs typeface="Open Sans"/>
                <a:sym typeface="Open Sans"/>
              </a:rPr>
              <a:t>Feature:</a:t>
            </a:r>
            <a:endParaRPr sz="5600" b="0" i="0" u="none" strike="noStrike" cap="none">
              <a:solidFill>
                <a:srgbClr val="000000"/>
              </a:solidFill>
              <a:latin typeface="Open Sans"/>
              <a:ea typeface="Open Sans"/>
              <a:cs typeface="Open Sans"/>
              <a:sym typeface="Open Sans"/>
            </a:endParaRPr>
          </a:p>
        </p:txBody>
      </p:sp>
      <p:sp>
        <p:nvSpPr>
          <p:cNvPr id="1615" name="Google Shape;1615;p58"/>
          <p:cNvSpPr txBox="1">
            <a:spLocks noGrp="1"/>
          </p:cNvSpPr>
          <p:nvPr>
            <p:ph type="subTitle" idx="3"/>
          </p:nvPr>
        </p:nvSpPr>
        <p:spPr>
          <a:xfrm>
            <a:off x="1249762" y="3847650"/>
            <a:ext cx="8690700" cy="8109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sp>
        <p:nvSpPr>
          <p:cNvPr id="1616" name="Google Shape;1616;p58"/>
          <p:cNvSpPr txBox="1">
            <a:spLocks noGrp="1"/>
          </p:cNvSpPr>
          <p:nvPr>
            <p:ph type="body" idx="4"/>
          </p:nvPr>
        </p:nvSpPr>
        <p:spPr>
          <a:xfrm>
            <a:off x="1249762" y="4806775"/>
            <a:ext cx="6947100" cy="7497900"/>
          </a:xfrm>
          <a:prstGeom prst="rect">
            <a:avLst/>
          </a:prstGeom>
          <a:noFill/>
          <a:ln>
            <a:noFill/>
          </a:ln>
        </p:spPr>
        <p:txBody>
          <a:bodyPr spcFirstLastPara="1" wrap="square" lIns="0" tIns="91425" rIns="91425" bIns="91425" anchor="t" anchorCtr="0"/>
          <a:lstStyle>
            <a:lvl1pPr marL="457200" marR="0" lvl="0"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1pPr>
            <a:lvl2pPr marL="914400" marR="0" lvl="1"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2pPr>
            <a:lvl3pPr marL="1371600" marR="0" lvl="2"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3pPr>
            <a:lvl4pPr marL="1828800" marR="0" lvl="3"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4pPr>
            <a:lvl5pPr marL="2286000" marR="0" lvl="4"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5pPr>
            <a:lvl6pPr marL="2743200" marR="0" lvl="5"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6pPr>
            <a:lvl7pPr marL="3200400" marR="0" lvl="6"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7pPr>
            <a:lvl8pPr marL="3657600" marR="0" lvl="7"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8pPr>
            <a:lvl9pPr marL="4114800" marR="0" lvl="8"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9pPr>
          </a:lstStyle>
          <a:p>
            <a:endParaRPr/>
          </a:p>
        </p:txBody>
      </p:sp>
      <p:pic>
        <p:nvPicPr>
          <p:cNvPr id="1617" name="Google Shape;1617;p58"/>
          <p:cNvPicPr preferRelativeResize="0"/>
          <p:nvPr/>
        </p:nvPicPr>
        <p:blipFill rotWithShape="1">
          <a:blip r:embed="rId8">
            <a:alphaModFix/>
          </a:blip>
          <a:srcRect/>
          <a:stretch/>
        </p:blipFill>
        <p:spPr>
          <a:xfrm>
            <a:off x="15419355" y="6335600"/>
            <a:ext cx="913942" cy="913943"/>
          </a:xfrm>
          <a:prstGeom prst="rect">
            <a:avLst/>
          </a:prstGeom>
          <a:noFill/>
          <a:ln>
            <a:noFill/>
          </a:ln>
        </p:spPr>
      </p:pic>
      <p:grpSp>
        <p:nvGrpSpPr>
          <p:cNvPr id="1618" name="Google Shape;1618;p58"/>
          <p:cNvGrpSpPr/>
          <p:nvPr/>
        </p:nvGrpSpPr>
        <p:grpSpPr>
          <a:xfrm>
            <a:off x="22145210" y="1180835"/>
            <a:ext cx="848196" cy="895432"/>
            <a:chOff x="8197573" y="1125872"/>
            <a:chExt cx="848196" cy="895432"/>
          </a:xfrm>
        </p:grpSpPr>
        <p:sp>
          <p:nvSpPr>
            <p:cNvPr id="1619" name="Google Shape;1619;p58"/>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58"/>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58"/>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622" name="Google Shape;1622;p58"/>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1623" name="Google Shape;1623;p58"/>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1624" name="Google Shape;1624;p58"/>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9396A2"/>
                </a:solidFill>
                <a:latin typeface="Open Sans"/>
                <a:ea typeface="Open Sans"/>
                <a:cs typeface="Open Sans"/>
                <a:sym typeface="Open Sans"/>
              </a:rPr>
              <a:t>© 2018 HashiCorp</a:t>
            </a:r>
            <a:endParaRPr sz="1700" b="0" i="0" u="none" strike="noStrike" cap="none">
              <a:solidFill>
                <a:srgbClr val="9396A2"/>
              </a:solidFill>
              <a:latin typeface="Open Sans"/>
              <a:ea typeface="Open Sans"/>
              <a:cs typeface="Open Sans"/>
              <a:sym typeface="Open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3-3 Feature CSRB Results">
  <p:cSld name="Feature CSRB-R">
    <p:spTree>
      <p:nvGrpSpPr>
        <p:cNvPr id="1" name="Shape 1625"/>
        <p:cNvGrpSpPr/>
        <p:nvPr/>
      </p:nvGrpSpPr>
      <p:grpSpPr>
        <a:xfrm>
          <a:off x="0" y="0"/>
          <a:ext cx="0" cy="0"/>
          <a:chOff x="0" y="0"/>
          <a:chExt cx="0" cy="0"/>
        </a:xfrm>
      </p:grpSpPr>
      <p:grpSp>
        <p:nvGrpSpPr>
          <p:cNvPr id="1626" name="Google Shape;1626;p59"/>
          <p:cNvGrpSpPr/>
          <p:nvPr/>
        </p:nvGrpSpPr>
        <p:grpSpPr>
          <a:xfrm>
            <a:off x="539" y="0"/>
            <a:ext cx="24406536" cy="13716000"/>
            <a:chOff x="539" y="0"/>
            <a:chExt cx="24406536" cy="13716000"/>
          </a:xfrm>
        </p:grpSpPr>
        <p:grpSp>
          <p:nvGrpSpPr>
            <p:cNvPr id="1627" name="Google Shape;1627;p59"/>
            <p:cNvGrpSpPr/>
            <p:nvPr/>
          </p:nvGrpSpPr>
          <p:grpSpPr>
            <a:xfrm>
              <a:off x="539" y="0"/>
              <a:ext cx="24382791" cy="13716000"/>
              <a:chOff x="539" y="0"/>
              <a:chExt cx="24382791" cy="13716000"/>
            </a:xfrm>
          </p:grpSpPr>
          <p:sp>
            <p:nvSpPr>
              <p:cNvPr id="1628" name="Google Shape;1628;p59"/>
              <p:cNvSpPr/>
              <p:nvPr/>
            </p:nvSpPr>
            <p:spPr>
              <a:xfrm>
                <a:off x="539" y="0"/>
                <a:ext cx="243768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pic>
            <p:nvPicPr>
              <p:cNvPr id="1629" name="Google Shape;1629;p59" descr="Image"/>
              <p:cNvPicPr preferRelativeResize="0"/>
              <p:nvPr/>
            </p:nvPicPr>
            <p:blipFill rotWithShape="1">
              <a:blip r:embed="rId2">
                <a:alphaModFix/>
              </a:blip>
              <a:srcRect/>
              <a:stretch/>
            </p:blipFill>
            <p:spPr>
              <a:xfrm>
                <a:off x="16294145" y="0"/>
                <a:ext cx="8089185" cy="7946377"/>
              </a:xfrm>
              <a:prstGeom prst="rect">
                <a:avLst/>
              </a:prstGeom>
              <a:noFill/>
              <a:ln>
                <a:noFill/>
              </a:ln>
            </p:spPr>
          </p:pic>
          <p:sp>
            <p:nvSpPr>
              <p:cNvPr id="1630" name="Google Shape;1630;p59"/>
              <p:cNvSpPr/>
              <p:nvPr/>
            </p:nvSpPr>
            <p:spPr>
              <a:xfrm>
                <a:off x="12916765" y="700144"/>
                <a:ext cx="10636800" cy="112725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grpSp>
        <p:sp>
          <p:nvSpPr>
            <p:cNvPr id="1631" name="Google Shape;1631;p59"/>
            <p:cNvSpPr/>
            <p:nvPr/>
          </p:nvSpPr>
          <p:spPr>
            <a:xfrm>
              <a:off x="22779275" y="3132925"/>
              <a:ext cx="1627800" cy="10574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32" name="Google Shape;1632;p59"/>
          <p:cNvSpPr/>
          <p:nvPr/>
        </p:nvSpPr>
        <p:spPr>
          <a:xfrm>
            <a:off x="-6673" y="2688925"/>
            <a:ext cx="24390899" cy="457500"/>
          </a:xfrm>
          <a:prstGeom prst="rect">
            <a:avLst/>
          </a:prstGeom>
          <a:solidFill>
            <a:srgbClr val="F7F8FA"/>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E5E6EB"/>
              </a:solidFill>
              <a:latin typeface="Arial"/>
              <a:ea typeface="Arial"/>
              <a:cs typeface="Arial"/>
              <a:sym typeface="Arial"/>
            </a:endParaRPr>
          </a:p>
        </p:txBody>
      </p:sp>
      <p:sp>
        <p:nvSpPr>
          <p:cNvPr id="1633" name="Google Shape;1633;p59"/>
          <p:cNvSpPr txBox="1">
            <a:spLocks noGrp="1"/>
          </p:cNvSpPr>
          <p:nvPr>
            <p:ph type="subTitle" idx="1"/>
          </p:nvPr>
        </p:nvSpPr>
        <p:spPr>
          <a:xfrm>
            <a:off x="1602949" y="12978176"/>
            <a:ext cx="15935999" cy="2286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634" name="Google Shape;1634;p59"/>
          <p:cNvCxnSpPr/>
          <p:nvPr/>
        </p:nvCxnSpPr>
        <p:spPr>
          <a:xfrm flipH="1">
            <a:off x="1156550" y="13016124"/>
            <a:ext cx="137100" cy="152700"/>
          </a:xfrm>
          <a:prstGeom prst="straightConnector1">
            <a:avLst/>
          </a:prstGeom>
          <a:noFill/>
          <a:ln w="19050" cap="flat" cmpd="sng">
            <a:solidFill>
              <a:srgbClr val="4E515D"/>
            </a:solidFill>
            <a:prstDash val="solid"/>
            <a:round/>
            <a:headEnd type="none" w="sm" len="sm"/>
            <a:tailEnd type="none" w="sm" len="sm"/>
          </a:ln>
        </p:spPr>
      </p:cxnSp>
      <p:sp>
        <p:nvSpPr>
          <p:cNvPr id="1635" name="Google Shape;1635;p59"/>
          <p:cNvSpPr txBox="1"/>
          <p:nvPr/>
        </p:nvSpPr>
        <p:spPr>
          <a:xfrm>
            <a:off x="2388902" y="2692775"/>
            <a:ext cx="1928100" cy="444000"/>
          </a:xfrm>
          <a:prstGeom prst="rect">
            <a:avLst/>
          </a:prstGeom>
          <a:noFill/>
          <a:ln>
            <a:noFill/>
          </a:ln>
        </p:spPr>
        <p:txBody>
          <a:bodyPr spcFirstLastPara="1" wrap="square" lIns="0" tIns="0" rIns="0" bIns="0" anchor="ctr" anchorCtr="0">
            <a:noAutofit/>
          </a:bodyPr>
          <a:lstStyle/>
          <a:p>
            <a:pPr marL="266700" marR="0" lvl="0" indent="-266700" algn="l" rtl="0">
              <a:lnSpc>
                <a:spcPct val="100000"/>
              </a:lnSpc>
              <a:spcBef>
                <a:spcPts val="0"/>
              </a:spcBef>
              <a:spcAft>
                <a:spcPts val="0"/>
              </a:spcAft>
              <a:buClr>
                <a:schemeClr val="accent3"/>
              </a:buClr>
              <a:buSzPts val="1600"/>
              <a:buFont typeface="Arial"/>
              <a:buNone/>
            </a:pPr>
            <a:r>
              <a:rPr lang="en" sz="2100" b="1" i="0" u="none" strike="noStrike" cap="none">
                <a:solidFill>
                  <a:srgbClr val="D2D4DB"/>
                </a:solidFill>
                <a:latin typeface="Open Sans"/>
                <a:ea typeface="Open Sans"/>
                <a:cs typeface="Open Sans"/>
                <a:sym typeface="Open Sans"/>
              </a:rPr>
              <a:t>CHALLENGE</a:t>
            </a:r>
            <a:endParaRPr sz="2100" b="1" i="0" u="none" strike="noStrike" cap="none">
              <a:solidFill>
                <a:srgbClr val="D2D4DB"/>
              </a:solidFill>
              <a:latin typeface="Open Sans"/>
              <a:ea typeface="Open Sans"/>
              <a:cs typeface="Open Sans"/>
              <a:sym typeface="Open Sans"/>
            </a:endParaRPr>
          </a:p>
        </p:txBody>
      </p:sp>
      <p:sp>
        <p:nvSpPr>
          <p:cNvPr id="1636" name="Google Shape;1636;p59"/>
          <p:cNvSpPr txBox="1"/>
          <p:nvPr/>
        </p:nvSpPr>
        <p:spPr>
          <a:xfrm>
            <a:off x="8746186" y="2688925"/>
            <a:ext cx="1405200" cy="444000"/>
          </a:xfrm>
          <a:prstGeom prst="rect">
            <a:avLst/>
          </a:prstGeom>
          <a:noFill/>
          <a:ln>
            <a:noFill/>
          </a:ln>
        </p:spPr>
        <p:txBody>
          <a:bodyPr spcFirstLastPara="1" wrap="square" lIns="0" tIns="0" rIns="0" bIns="0" anchor="ctr" anchorCtr="0">
            <a:noAutofit/>
          </a:bodyPr>
          <a:lstStyle/>
          <a:p>
            <a:pPr marL="266700" marR="0" lvl="0" indent="-266700" algn="l" rtl="0">
              <a:lnSpc>
                <a:spcPct val="100000"/>
              </a:lnSpc>
              <a:spcBef>
                <a:spcPts val="0"/>
              </a:spcBef>
              <a:spcAft>
                <a:spcPts val="0"/>
              </a:spcAft>
              <a:buClr>
                <a:schemeClr val="accent3"/>
              </a:buClr>
              <a:buSzPts val="1600"/>
              <a:buFont typeface="Arial"/>
              <a:buNone/>
            </a:pPr>
            <a:r>
              <a:rPr lang="en" sz="2100" b="1" i="0" u="none" strike="noStrike" cap="none">
                <a:solidFill>
                  <a:srgbClr val="000000"/>
                </a:solidFill>
                <a:latin typeface="Open Sans"/>
                <a:ea typeface="Open Sans"/>
                <a:cs typeface="Open Sans"/>
                <a:sym typeface="Open Sans"/>
              </a:rPr>
              <a:t>RESULTS</a:t>
            </a:r>
            <a:endParaRPr sz="2100" b="1" i="0" u="none" strike="noStrike" cap="none">
              <a:solidFill>
                <a:srgbClr val="000000"/>
              </a:solidFill>
              <a:latin typeface="Open Sans"/>
              <a:ea typeface="Open Sans"/>
              <a:cs typeface="Open Sans"/>
              <a:sym typeface="Open Sans"/>
            </a:endParaRPr>
          </a:p>
        </p:txBody>
      </p:sp>
      <p:sp>
        <p:nvSpPr>
          <p:cNvPr id="1637" name="Google Shape;1637;p59"/>
          <p:cNvSpPr txBox="1"/>
          <p:nvPr/>
        </p:nvSpPr>
        <p:spPr>
          <a:xfrm>
            <a:off x="11491249" y="2688925"/>
            <a:ext cx="2567400" cy="444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 sz="2100" b="1" i="0" u="none" strike="noStrike" cap="none">
                <a:solidFill>
                  <a:srgbClr val="D2D4DB"/>
                </a:solidFill>
                <a:latin typeface="Open Sans"/>
                <a:ea typeface="Open Sans"/>
                <a:cs typeface="Open Sans"/>
                <a:sym typeface="Open Sans"/>
              </a:rPr>
              <a:t>BEST PRACTICES</a:t>
            </a:r>
            <a:endParaRPr sz="2100" b="1" i="0" u="none" strike="noStrike" cap="none">
              <a:solidFill>
                <a:srgbClr val="D2D4DB"/>
              </a:solidFill>
              <a:latin typeface="Open Sans"/>
              <a:ea typeface="Open Sans"/>
              <a:cs typeface="Open Sans"/>
              <a:sym typeface="Open Sans"/>
            </a:endParaRPr>
          </a:p>
        </p:txBody>
      </p:sp>
      <p:pic>
        <p:nvPicPr>
          <p:cNvPr id="1638" name="Google Shape;1638;p59" descr="heart_circled.png"/>
          <p:cNvPicPr preferRelativeResize="0"/>
          <p:nvPr/>
        </p:nvPicPr>
        <p:blipFill rotWithShape="1">
          <a:blip r:embed="rId3">
            <a:alphaModFix/>
          </a:blip>
          <a:srcRect/>
          <a:stretch/>
        </p:blipFill>
        <p:spPr>
          <a:xfrm>
            <a:off x="10504450" y="2551787"/>
            <a:ext cx="731154" cy="731154"/>
          </a:xfrm>
          <a:prstGeom prst="rect">
            <a:avLst/>
          </a:prstGeom>
          <a:noFill/>
          <a:ln>
            <a:noFill/>
          </a:ln>
        </p:spPr>
      </p:pic>
      <p:pic>
        <p:nvPicPr>
          <p:cNvPr id="1639" name="Google Shape;1639;p59" descr="chart_results_circled.png"/>
          <p:cNvPicPr preferRelativeResize="0"/>
          <p:nvPr/>
        </p:nvPicPr>
        <p:blipFill rotWithShape="1">
          <a:blip r:embed="rId4">
            <a:alphaModFix/>
          </a:blip>
          <a:srcRect/>
          <a:stretch/>
        </p:blipFill>
        <p:spPr>
          <a:xfrm>
            <a:off x="7677367" y="2551787"/>
            <a:ext cx="731154" cy="731154"/>
          </a:xfrm>
          <a:prstGeom prst="rect">
            <a:avLst/>
          </a:prstGeom>
          <a:noFill/>
          <a:ln>
            <a:noFill/>
          </a:ln>
        </p:spPr>
      </p:pic>
      <p:pic>
        <p:nvPicPr>
          <p:cNvPr id="1640" name="Google Shape;1640;p59" descr="labyrinth_circled.png"/>
          <p:cNvPicPr preferRelativeResize="0"/>
          <p:nvPr/>
        </p:nvPicPr>
        <p:blipFill rotWithShape="1">
          <a:blip r:embed="rId5">
            <a:alphaModFix/>
          </a:blip>
          <a:srcRect/>
          <a:stretch/>
        </p:blipFill>
        <p:spPr>
          <a:xfrm>
            <a:off x="1402116" y="2545024"/>
            <a:ext cx="731154" cy="731154"/>
          </a:xfrm>
          <a:prstGeom prst="rect">
            <a:avLst/>
          </a:prstGeom>
          <a:noFill/>
          <a:ln>
            <a:noFill/>
          </a:ln>
        </p:spPr>
      </p:pic>
      <p:pic>
        <p:nvPicPr>
          <p:cNvPr id="1641" name="Google Shape;1641;p59" descr="check_diamond_circled.png"/>
          <p:cNvPicPr preferRelativeResize="0"/>
          <p:nvPr/>
        </p:nvPicPr>
        <p:blipFill rotWithShape="1">
          <a:blip r:embed="rId6">
            <a:alphaModFix/>
          </a:blip>
          <a:srcRect/>
          <a:stretch/>
        </p:blipFill>
        <p:spPr>
          <a:xfrm>
            <a:off x="4615184" y="2551774"/>
            <a:ext cx="731154" cy="731154"/>
          </a:xfrm>
          <a:prstGeom prst="rect">
            <a:avLst/>
          </a:prstGeom>
          <a:noFill/>
          <a:ln>
            <a:noFill/>
          </a:ln>
        </p:spPr>
      </p:pic>
      <p:sp>
        <p:nvSpPr>
          <p:cNvPr id="1642" name="Google Shape;1642;p59"/>
          <p:cNvSpPr txBox="1">
            <a:spLocks noGrp="1"/>
          </p:cNvSpPr>
          <p:nvPr>
            <p:ph type="subTitle" idx="2"/>
          </p:nvPr>
        </p:nvSpPr>
        <p:spPr>
          <a:xfrm>
            <a:off x="4138639" y="1143100"/>
            <a:ext cx="17249401" cy="1214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5600"/>
              <a:buFont typeface="Arial"/>
              <a:buNone/>
              <a:defRPr sz="5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9pPr>
          </a:lstStyle>
          <a:p>
            <a:endParaRPr/>
          </a:p>
        </p:txBody>
      </p:sp>
      <p:sp>
        <p:nvSpPr>
          <p:cNvPr id="1643" name="Google Shape;1643;p59"/>
          <p:cNvSpPr txBox="1"/>
          <p:nvPr/>
        </p:nvSpPr>
        <p:spPr>
          <a:xfrm>
            <a:off x="5587327" y="2688925"/>
            <a:ext cx="1627800" cy="444000"/>
          </a:xfrm>
          <a:prstGeom prst="rect">
            <a:avLst/>
          </a:prstGeom>
          <a:noFill/>
          <a:ln>
            <a:noFill/>
          </a:ln>
        </p:spPr>
        <p:txBody>
          <a:bodyPr spcFirstLastPara="1" wrap="square" lIns="0" tIns="0" rIns="0" bIns="0" anchor="ctr" anchorCtr="0">
            <a:noAutofit/>
          </a:bodyPr>
          <a:lstStyle/>
          <a:p>
            <a:pPr marL="266700" marR="0" lvl="0" indent="-266700" algn="l" rtl="0">
              <a:lnSpc>
                <a:spcPct val="100000"/>
              </a:lnSpc>
              <a:spcBef>
                <a:spcPts val="0"/>
              </a:spcBef>
              <a:spcAft>
                <a:spcPts val="0"/>
              </a:spcAft>
              <a:buClr>
                <a:schemeClr val="accent3"/>
              </a:buClr>
              <a:buSzPts val="1600"/>
              <a:buFont typeface="Arial"/>
              <a:buNone/>
            </a:pPr>
            <a:r>
              <a:rPr lang="en" sz="2100" b="1" i="0" u="none" strike="noStrike" cap="none">
                <a:solidFill>
                  <a:srgbClr val="D2D4DB"/>
                </a:solidFill>
                <a:latin typeface="Open Sans"/>
                <a:ea typeface="Open Sans"/>
                <a:cs typeface="Open Sans"/>
                <a:sym typeface="Open Sans"/>
              </a:rPr>
              <a:t>SOLUTION</a:t>
            </a:r>
            <a:endParaRPr sz="2100" b="1" i="0" u="none" strike="noStrike" cap="none">
              <a:solidFill>
                <a:srgbClr val="D2D4DB"/>
              </a:solidFill>
              <a:latin typeface="Open Sans"/>
              <a:ea typeface="Open Sans"/>
              <a:cs typeface="Open Sans"/>
              <a:sym typeface="Open Sans"/>
            </a:endParaRPr>
          </a:p>
        </p:txBody>
      </p:sp>
      <p:pic>
        <p:nvPicPr>
          <p:cNvPr id="1644" name="Google Shape;1644;p59" descr="chart_results_circled-1.png"/>
          <p:cNvPicPr preferRelativeResize="0"/>
          <p:nvPr/>
        </p:nvPicPr>
        <p:blipFill rotWithShape="1">
          <a:blip r:embed="rId7">
            <a:alphaModFix/>
          </a:blip>
          <a:srcRect/>
          <a:stretch/>
        </p:blipFill>
        <p:spPr>
          <a:xfrm>
            <a:off x="7677367" y="2548862"/>
            <a:ext cx="731154" cy="731154"/>
          </a:xfrm>
          <a:prstGeom prst="rect">
            <a:avLst/>
          </a:prstGeom>
          <a:noFill/>
          <a:ln>
            <a:noFill/>
          </a:ln>
        </p:spPr>
      </p:pic>
      <p:sp>
        <p:nvSpPr>
          <p:cNvPr id="1645" name="Google Shape;1645;p59"/>
          <p:cNvSpPr/>
          <p:nvPr/>
        </p:nvSpPr>
        <p:spPr>
          <a:xfrm>
            <a:off x="1214121" y="1143200"/>
            <a:ext cx="2843400" cy="1214400"/>
          </a:xfrm>
          <a:prstGeom prst="rect">
            <a:avLst/>
          </a:prstGeom>
          <a:noFill/>
          <a:ln>
            <a:noFill/>
          </a:ln>
        </p:spPr>
        <p:txBody>
          <a:bodyPr spcFirstLastPara="1" wrap="square" lIns="0" tIns="27425" rIns="0" bIns="0" anchor="t" anchorCtr="0">
            <a:noAutofit/>
          </a:bodyPr>
          <a:lstStyle/>
          <a:p>
            <a:pPr marL="0" marR="0" lvl="0" indent="0" algn="l" rtl="0">
              <a:lnSpc>
                <a:spcPct val="100000"/>
              </a:lnSpc>
              <a:spcBef>
                <a:spcPts val="400"/>
              </a:spcBef>
              <a:spcAft>
                <a:spcPts val="0"/>
              </a:spcAft>
              <a:buClr>
                <a:srgbClr val="000000"/>
              </a:buClr>
              <a:buSzPts val="5600"/>
              <a:buFont typeface="Arial"/>
              <a:buNone/>
            </a:pPr>
            <a:r>
              <a:rPr lang="en" sz="5600" b="0" i="0" u="none" strike="noStrike" cap="none">
                <a:solidFill>
                  <a:srgbClr val="000000"/>
                </a:solidFill>
                <a:latin typeface="Open Sans"/>
                <a:ea typeface="Open Sans"/>
                <a:cs typeface="Open Sans"/>
                <a:sym typeface="Open Sans"/>
              </a:rPr>
              <a:t>Feature:</a:t>
            </a:r>
            <a:endParaRPr sz="5600" b="0" i="0" u="none" strike="noStrike" cap="none">
              <a:solidFill>
                <a:srgbClr val="000000"/>
              </a:solidFill>
              <a:latin typeface="Open Sans"/>
              <a:ea typeface="Open Sans"/>
              <a:cs typeface="Open Sans"/>
              <a:sym typeface="Open Sans"/>
            </a:endParaRPr>
          </a:p>
        </p:txBody>
      </p:sp>
      <p:pic>
        <p:nvPicPr>
          <p:cNvPr id="1646" name="Google Shape;1646;p59"/>
          <p:cNvPicPr preferRelativeResize="0"/>
          <p:nvPr/>
        </p:nvPicPr>
        <p:blipFill rotWithShape="1">
          <a:blip r:embed="rId8">
            <a:alphaModFix/>
          </a:blip>
          <a:srcRect/>
          <a:stretch/>
        </p:blipFill>
        <p:spPr>
          <a:xfrm>
            <a:off x="1268020" y="3878387"/>
            <a:ext cx="731154" cy="731154"/>
          </a:xfrm>
          <a:prstGeom prst="rect">
            <a:avLst/>
          </a:prstGeom>
          <a:noFill/>
          <a:ln>
            <a:noFill/>
          </a:ln>
        </p:spPr>
      </p:pic>
      <p:pic>
        <p:nvPicPr>
          <p:cNvPr id="1647" name="Google Shape;1647;p59"/>
          <p:cNvPicPr preferRelativeResize="0"/>
          <p:nvPr/>
        </p:nvPicPr>
        <p:blipFill rotWithShape="1">
          <a:blip r:embed="rId8">
            <a:alphaModFix/>
          </a:blip>
          <a:srcRect/>
          <a:stretch/>
        </p:blipFill>
        <p:spPr>
          <a:xfrm>
            <a:off x="8712107" y="3878387"/>
            <a:ext cx="731154" cy="731154"/>
          </a:xfrm>
          <a:prstGeom prst="rect">
            <a:avLst/>
          </a:prstGeom>
          <a:noFill/>
          <a:ln>
            <a:noFill/>
          </a:ln>
        </p:spPr>
      </p:pic>
      <p:pic>
        <p:nvPicPr>
          <p:cNvPr id="1648" name="Google Shape;1648;p59"/>
          <p:cNvPicPr preferRelativeResize="0"/>
          <p:nvPr/>
        </p:nvPicPr>
        <p:blipFill rotWithShape="1">
          <a:blip r:embed="rId8">
            <a:alphaModFix/>
          </a:blip>
          <a:srcRect/>
          <a:stretch/>
        </p:blipFill>
        <p:spPr>
          <a:xfrm>
            <a:off x="16156195" y="3878387"/>
            <a:ext cx="731154" cy="731154"/>
          </a:xfrm>
          <a:prstGeom prst="rect">
            <a:avLst/>
          </a:prstGeom>
          <a:noFill/>
          <a:ln>
            <a:noFill/>
          </a:ln>
        </p:spPr>
      </p:pic>
      <p:sp>
        <p:nvSpPr>
          <p:cNvPr id="1649" name="Google Shape;1649;p59"/>
          <p:cNvSpPr txBox="1">
            <a:spLocks noGrp="1"/>
          </p:cNvSpPr>
          <p:nvPr>
            <p:ph type="subTitle" idx="3"/>
          </p:nvPr>
        </p:nvSpPr>
        <p:spPr>
          <a:xfrm>
            <a:off x="1249762" y="4865025"/>
            <a:ext cx="6427800" cy="8109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sp>
        <p:nvSpPr>
          <p:cNvPr id="1650" name="Google Shape;1650;p59"/>
          <p:cNvSpPr txBox="1">
            <a:spLocks noGrp="1"/>
          </p:cNvSpPr>
          <p:nvPr>
            <p:ph type="body" idx="4"/>
          </p:nvPr>
        </p:nvSpPr>
        <p:spPr>
          <a:xfrm>
            <a:off x="1249762" y="5824150"/>
            <a:ext cx="6083400" cy="5925600"/>
          </a:xfrm>
          <a:prstGeom prst="rect">
            <a:avLst/>
          </a:prstGeom>
          <a:noFill/>
          <a:ln>
            <a:noFill/>
          </a:ln>
        </p:spPr>
        <p:txBody>
          <a:bodyPr spcFirstLastPara="1" wrap="square" lIns="0" tIns="91425" rIns="91425" bIns="91425" anchor="t" anchorCtr="0"/>
          <a:lstStyle>
            <a:lvl1pPr marL="457200" marR="0" lvl="0"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1pPr>
            <a:lvl2pPr marL="914400" marR="0" lvl="1"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2pPr>
            <a:lvl3pPr marL="1371600" marR="0" lvl="2"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3pPr>
            <a:lvl4pPr marL="1828800" marR="0" lvl="3"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4pPr>
            <a:lvl5pPr marL="2286000" marR="0" lvl="4"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5pPr>
            <a:lvl6pPr marL="2743200" marR="0" lvl="5"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6pPr>
            <a:lvl7pPr marL="3200400" marR="0" lvl="6"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7pPr>
            <a:lvl8pPr marL="3657600" marR="0" lvl="7"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8pPr>
            <a:lvl9pPr marL="4114800" marR="0" lvl="8"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9pPr>
          </a:lstStyle>
          <a:p>
            <a:endParaRPr/>
          </a:p>
        </p:txBody>
      </p:sp>
      <p:sp>
        <p:nvSpPr>
          <p:cNvPr id="1651" name="Google Shape;1651;p59"/>
          <p:cNvSpPr txBox="1">
            <a:spLocks noGrp="1"/>
          </p:cNvSpPr>
          <p:nvPr>
            <p:ph type="subTitle" idx="5"/>
          </p:nvPr>
        </p:nvSpPr>
        <p:spPr>
          <a:xfrm>
            <a:off x="8746186" y="4865025"/>
            <a:ext cx="6427800" cy="8109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sp>
        <p:nvSpPr>
          <p:cNvPr id="1652" name="Google Shape;1652;p59"/>
          <p:cNvSpPr txBox="1">
            <a:spLocks noGrp="1"/>
          </p:cNvSpPr>
          <p:nvPr>
            <p:ph type="body" idx="6"/>
          </p:nvPr>
        </p:nvSpPr>
        <p:spPr>
          <a:xfrm>
            <a:off x="8746186" y="5824150"/>
            <a:ext cx="6083400" cy="5925600"/>
          </a:xfrm>
          <a:prstGeom prst="rect">
            <a:avLst/>
          </a:prstGeom>
          <a:noFill/>
          <a:ln>
            <a:noFill/>
          </a:ln>
        </p:spPr>
        <p:txBody>
          <a:bodyPr spcFirstLastPara="1" wrap="square" lIns="0" tIns="91425" rIns="91425" bIns="91425" anchor="t" anchorCtr="0"/>
          <a:lstStyle>
            <a:lvl1pPr marL="457200" marR="0" lvl="0"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1pPr>
            <a:lvl2pPr marL="914400" marR="0" lvl="1"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2pPr>
            <a:lvl3pPr marL="1371600" marR="0" lvl="2"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3pPr>
            <a:lvl4pPr marL="1828800" marR="0" lvl="3"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4pPr>
            <a:lvl5pPr marL="2286000" marR="0" lvl="4"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5pPr>
            <a:lvl6pPr marL="2743200" marR="0" lvl="5"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6pPr>
            <a:lvl7pPr marL="3200400" marR="0" lvl="6"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7pPr>
            <a:lvl8pPr marL="3657600" marR="0" lvl="7"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8pPr>
            <a:lvl9pPr marL="4114800" marR="0" lvl="8"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9pPr>
          </a:lstStyle>
          <a:p>
            <a:endParaRPr/>
          </a:p>
        </p:txBody>
      </p:sp>
      <p:sp>
        <p:nvSpPr>
          <p:cNvPr id="1653" name="Google Shape;1653;p59"/>
          <p:cNvSpPr txBox="1">
            <a:spLocks noGrp="1"/>
          </p:cNvSpPr>
          <p:nvPr>
            <p:ph type="subTitle" idx="7"/>
          </p:nvPr>
        </p:nvSpPr>
        <p:spPr>
          <a:xfrm>
            <a:off x="16156206" y="4865025"/>
            <a:ext cx="6427800" cy="8109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sp>
        <p:nvSpPr>
          <p:cNvPr id="1654" name="Google Shape;1654;p59"/>
          <p:cNvSpPr txBox="1">
            <a:spLocks noGrp="1"/>
          </p:cNvSpPr>
          <p:nvPr>
            <p:ph type="body" idx="8"/>
          </p:nvPr>
        </p:nvSpPr>
        <p:spPr>
          <a:xfrm>
            <a:off x="16156206" y="5824150"/>
            <a:ext cx="6083400" cy="5925600"/>
          </a:xfrm>
          <a:prstGeom prst="rect">
            <a:avLst/>
          </a:prstGeom>
          <a:noFill/>
          <a:ln>
            <a:noFill/>
          </a:ln>
        </p:spPr>
        <p:txBody>
          <a:bodyPr spcFirstLastPara="1" wrap="square" lIns="0" tIns="91425" rIns="91425" bIns="91425" anchor="t" anchorCtr="0"/>
          <a:lstStyle>
            <a:lvl1pPr marL="457200" marR="0" lvl="0"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1pPr>
            <a:lvl2pPr marL="914400" marR="0" lvl="1"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2pPr>
            <a:lvl3pPr marL="1371600" marR="0" lvl="2"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3pPr>
            <a:lvl4pPr marL="1828800" marR="0" lvl="3"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4pPr>
            <a:lvl5pPr marL="2286000" marR="0" lvl="4"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5pPr>
            <a:lvl6pPr marL="2743200" marR="0" lvl="5"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6pPr>
            <a:lvl7pPr marL="3200400" marR="0" lvl="6"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7pPr>
            <a:lvl8pPr marL="3657600" marR="0" lvl="7"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8pPr>
            <a:lvl9pPr marL="4114800" marR="0" lvl="8" indent="-406400" algn="l" rtl="0">
              <a:lnSpc>
                <a:spcPct val="130000"/>
              </a:lnSpc>
              <a:spcBef>
                <a:spcPts val="0"/>
              </a:spcBef>
              <a:spcAft>
                <a:spcPts val="0"/>
              </a:spcAft>
              <a:buClr>
                <a:srgbClr val="373942"/>
              </a:buClr>
              <a:buSzPts val="2800"/>
              <a:buFont typeface="Open Sans"/>
              <a:buChar char="■"/>
              <a:defRPr sz="2800" b="0" i="0" u="none" strike="noStrike" cap="none">
                <a:solidFill>
                  <a:srgbClr val="373942"/>
                </a:solidFill>
                <a:latin typeface="Open Sans"/>
                <a:ea typeface="Open Sans"/>
                <a:cs typeface="Open Sans"/>
                <a:sym typeface="Open Sans"/>
              </a:defRPr>
            </a:lvl9pPr>
          </a:lstStyle>
          <a:p>
            <a:endParaRPr/>
          </a:p>
        </p:txBody>
      </p:sp>
      <p:grpSp>
        <p:nvGrpSpPr>
          <p:cNvPr id="1655" name="Google Shape;1655;p59"/>
          <p:cNvGrpSpPr/>
          <p:nvPr/>
        </p:nvGrpSpPr>
        <p:grpSpPr>
          <a:xfrm>
            <a:off x="22145210" y="1180835"/>
            <a:ext cx="848196" cy="895432"/>
            <a:chOff x="8197573" y="1125872"/>
            <a:chExt cx="848196" cy="895432"/>
          </a:xfrm>
        </p:grpSpPr>
        <p:sp>
          <p:nvSpPr>
            <p:cNvPr id="1656" name="Google Shape;1656;p59"/>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59"/>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59"/>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659" name="Google Shape;1659;p59"/>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1660" name="Google Shape;1660;p59"/>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1661" name="Google Shape;1661;p59"/>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9396A2"/>
                </a:solidFill>
                <a:latin typeface="Open Sans"/>
                <a:ea typeface="Open Sans"/>
                <a:cs typeface="Open Sans"/>
                <a:sym typeface="Open Sans"/>
              </a:rPr>
              <a:t>© 2018 HashiCorp</a:t>
            </a:r>
            <a:endParaRPr sz="1700" b="0" i="0" u="none" strike="noStrike" cap="none">
              <a:solidFill>
                <a:srgbClr val="9396A2"/>
              </a:solidFill>
              <a:latin typeface="Open Sans"/>
              <a:ea typeface="Open Sans"/>
              <a:cs typeface="Open Sans"/>
              <a:sym typeface="Open San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3-4 Feature CSRB Best Practices">
  <p:cSld name="Feature CSRB-B">
    <p:spTree>
      <p:nvGrpSpPr>
        <p:cNvPr id="1" name="Shape 1662"/>
        <p:cNvGrpSpPr/>
        <p:nvPr/>
      </p:nvGrpSpPr>
      <p:grpSpPr>
        <a:xfrm>
          <a:off x="0" y="0"/>
          <a:ext cx="0" cy="0"/>
          <a:chOff x="0" y="0"/>
          <a:chExt cx="0" cy="0"/>
        </a:xfrm>
      </p:grpSpPr>
      <p:grpSp>
        <p:nvGrpSpPr>
          <p:cNvPr id="1663" name="Google Shape;1663;p60"/>
          <p:cNvGrpSpPr/>
          <p:nvPr/>
        </p:nvGrpSpPr>
        <p:grpSpPr>
          <a:xfrm>
            <a:off x="539" y="0"/>
            <a:ext cx="24406536" cy="13716000"/>
            <a:chOff x="539" y="0"/>
            <a:chExt cx="24406536" cy="13716000"/>
          </a:xfrm>
        </p:grpSpPr>
        <p:grpSp>
          <p:nvGrpSpPr>
            <p:cNvPr id="1664" name="Google Shape;1664;p60"/>
            <p:cNvGrpSpPr/>
            <p:nvPr/>
          </p:nvGrpSpPr>
          <p:grpSpPr>
            <a:xfrm>
              <a:off x="539" y="0"/>
              <a:ext cx="24382791" cy="13716000"/>
              <a:chOff x="539" y="0"/>
              <a:chExt cx="24382791" cy="13716000"/>
            </a:xfrm>
          </p:grpSpPr>
          <p:sp>
            <p:nvSpPr>
              <p:cNvPr id="1665" name="Google Shape;1665;p60"/>
              <p:cNvSpPr/>
              <p:nvPr/>
            </p:nvSpPr>
            <p:spPr>
              <a:xfrm>
                <a:off x="539" y="0"/>
                <a:ext cx="243768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pic>
            <p:nvPicPr>
              <p:cNvPr id="1666" name="Google Shape;1666;p60" descr="Image"/>
              <p:cNvPicPr preferRelativeResize="0"/>
              <p:nvPr/>
            </p:nvPicPr>
            <p:blipFill rotWithShape="1">
              <a:blip r:embed="rId2">
                <a:alphaModFix/>
              </a:blip>
              <a:srcRect/>
              <a:stretch/>
            </p:blipFill>
            <p:spPr>
              <a:xfrm>
                <a:off x="16294145" y="0"/>
                <a:ext cx="8089185" cy="7946377"/>
              </a:xfrm>
              <a:prstGeom prst="rect">
                <a:avLst/>
              </a:prstGeom>
              <a:noFill/>
              <a:ln>
                <a:noFill/>
              </a:ln>
            </p:spPr>
          </p:pic>
          <p:sp>
            <p:nvSpPr>
              <p:cNvPr id="1667" name="Google Shape;1667;p60"/>
              <p:cNvSpPr/>
              <p:nvPr/>
            </p:nvSpPr>
            <p:spPr>
              <a:xfrm>
                <a:off x="12916765" y="700144"/>
                <a:ext cx="10636800" cy="112725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grpSp>
        <p:sp>
          <p:nvSpPr>
            <p:cNvPr id="1668" name="Google Shape;1668;p60"/>
            <p:cNvSpPr/>
            <p:nvPr/>
          </p:nvSpPr>
          <p:spPr>
            <a:xfrm>
              <a:off x="22779275" y="3132925"/>
              <a:ext cx="1627800" cy="10574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69" name="Google Shape;1669;p60"/>
          <p:cNvSpPr/>
          <p:nvPr/>
        </p:nvSpPr>
        <p:spPr>
          <a:xfrm>
            <a:off x="-6673" y="2688925"/>
            <a:ext cx="24390899" cy="457500"/>
          </a:xfrm>
          <a:prstGeom prst="rect">
            <a:avLst/>
          </a:prstGeom>
          <a:solidFill>
            <a:srgbClr val="F7F8FA"/>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E5E6EB"/>
              </a:solidFill>
              <a:latin typeface="Arial"/>
              <a:ea typeface="Arial"/>
              <a:cs typeface="Arial"/>
              <a:sym typeface="Arial"/>
            </a:endParaRPr>
          </a:p>
        </p:txBody>
      </p:sp>
      <p:sp>
        <p:nvSpPr>
          <p:cNvPr id="1670" name="Google Shape;1670;p60"/>
          <p:cNvSpPr txBox="1">
            <a:spLocks noGrp="1"/>
          </p:cNvSpPr>
          <p:nvPr>
            <p:ph type="subTitle" idx="1"/>
          </p:nvPr>
        </p:nvSpPr>
        <p:spPr>
          <a:xfrm>
            <a:off x="1602949" y="12978176"/>
            <a:ext cx="15935999" cy="2286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671" name="Google Shape;1671;p60"/>
          <p:cNvCxnSpPr/>
          <p:nvPr/>
        </p:nvCxnSpPr>
        <p:spPr>
          <a:xfrm flipH="1">
            <a:off x="1156550" y="13016124"/>
            <a:ext cx="137100" cy="152700"/>
          </a:xfrm>
          <a:prstGeom prst="straightConnector1">
            <a:avLst/>
          </a:prstGeom>
          <a:noFill/>
          <a:ln w="19050" cap="flat" cmpd="sng">
            <a:solidFill>
              <a:srgbClr val="4E515D"/>
            </a:solidFill>
            <a:prstDash val="solid"/>
            <a:round/>
            <a:headEnd type="none" w="sm" len="sm"/>
            <a:tailEnd type="none" w="sm" len="sm"/>
          </a:ln>
        </p:spPr>
      </p:cxnSp>
      <p:sp>
        <p:nvSpPr>
          <p:cNvPr id="1672" name="Google Shape;1672;p60"/>
          <p:cNvSpPr txBox="1"/>
          <p:nvPr/>
        </p:nvSpPr>
        <p:spPr>
          <a:xfrm>
            <a:off x="2388902" y="2692775"/>
            <a:ext cx="1928100" cy="444000"/>
          </a:xfrm>
          <a:prstGeom prst="rect">
            <a:avLst/>
          </a:prstGeom>
          <a:noFill/>
          <a:ln>
            <a:noFill/>
          </a:ln>
        </p:spPr>
        <p:txBody>
          <a:bodyPr spcFirstLastPara="1" wrap="square" lIns="0" tIns="0" rIns="0" bIns="0" anchor="ctr" anchorCtr="0">
            <a:noAutofit/>
          </a:bodyPr>
          <a:lstStyle/>
          <a:p>
            <a:pPr marL="266700" marR="0" lvl="0" indent="-266700" algn="l" rtl="0">
              <a:lnSpc>
                <a:spcPct val="100000"/>
              </a:lnSpc>
              <a:spcBef>
                <a:spcPts val="0"/>
              </a:spcBef>
              <a:spcAft>
                <a:spcPts val="0"/>
              </a:spcAft>
              <a:buClr>
                <a:schemeClr val="accent3"/>
              </a:buClr>
              <a:buSzPts val="1600"/>
              <a:buFont typeface="Arial"/>
              <a:buNone/>
            </a:pPr>
            <a:r>
              <a:rPr lang="en" sz="2100" b="1" i="0" u="none" strike="noStrike" cap="none">
                <a:solidFill>
                  <a:srgbClr val="D2D4DB"/>
                </a:solidFill>
                <a:latin typeface="Open Sans"/>
                <a:ea typeface="Open Sans"/>
                <a:cs typeface="Open Sans"/>
                <a:sym typeface="Open Sans"/>
              </a:rPr>
              <a:t>CHALLENGE</a:t>
            </a:r>
            <a:endParaRPr sz="2100" b="1" i="0" u="none" strike="noStrike" cap="none">
              <a:solidFill>
                <a:srgbClr val="D2D4DB"/>
              </a:solidFill>
              <a:latin typeface="Open Sans"/>
              <a:ea typeface="Open Sans"/>
              <a:cs typeface="Open Sans"/>
              <a:sym typeface="Open Sans"/>
            </a:endParaRPr>
          </a:p>
        </p:txBody>
      </p:sp>
      <p:sp>
        <p:nvSpPr>
          <p:cNvPr id="1673" name="Google Shape;1673;p60"/>
          <p:cNvSpPr txBox="1"/>
          <p:nvPr/>
        </p:nvSpPr>
        <p:spPr>
          <a:xfrm>
            <a:off x="8746186" y="2688925"/>
            <a:ext cx="1405200" cy="444000"/>
          </a:xfrm>
          <a:prstGeom prst="rect">
            <a:avLst/>
          </a:prstGeom>
          <a:noFill/>
          <a:ln>
            <a:noFill/>
          </a:ln>
        </p:spPr>
        <p:txBody>
          <a:bodyPr spcFirstLastPara="1" wrap="square" lIns="0" tIns="0" rIns="0" bIns="0" anchor="ctr" anchorCtr="0">
            <a:noAutofit/>
          </a:bodyPr>
          <a:lstStyle/>
          <a:p>
            <a:pPr marL="266700" marR="0" lvl="0" indent="-266700" algn="l" rtl="0">
              <a:lnSpc>
                <a:spcPct val="100000"/>
              </a:lnSpc>
              <a:spcBef>
                <a:spcPts val="0"/>
              </a:spcBef>
              <a:spcAft>
                <a:spcPts val="0"/>
              </a:spcAft>
              <a:buClr>
                <a:schemeClr val="accent3"/>
              </a:buClr>
              <a:buSzPts val="1600"/>
              <a:buFont typeface="Arial"/>
              <a:buNone/>
            </a:pPr>
            <a:r>
              <a:rPr lang="en" sz="2100" b="1" i="0" u="none" strike="noStrike" cap="none">
                <a:solidFill>
                  <a:srgbClr val="D2D4DB"/>
                </a:solidFill>
                <a:latin typeface="Open Sans"/>
                <a:ea typeface="Open Sans"/>
                <a:cs typeface="Open Sans"/>
                <a:sym typeface="Open Sans"/>
              </a:rPr>
              <a:t>RESULTS</a:t>
            </a:r>
            <a:endParaRPr sz="2100" b="1" i="0" u="none" strike="noStrike" cap="none">
              <a:solidFill>
                <a:srgbClr val="D2D4DB"/>
              </a:solidFill>
              <a:latin typeface="Open Sans"/>
              <a:ea typeface="Open Sans"/>
              <a:cs typeface="Open Sans"/>
              <a:sym typeface="Open Sans"/>
            </a:endParaRPr>
          </a:p>
        </p:txBody>
      </p:sp>
      <p:sp>
        <p:nvSpPr>
          <p:cNvPr id="1674" name="Google Shape;1674;p60"/>
          <p:cNvSpPr txBox="1"/>
          <p:nvPr/>
        </p:nvSpPr>
        <p:spPr>
          <a:xfrm>
            <a:off x="11491249" y="2688925"/>
            <a:ext cx="2567400" cy="444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 sz="2100" b="1" i="0" u="none" strike="noStrike" cap="none">
                <a:solidFill>
                  <a:srgbClr val="000000"/>
                </a:solidFill>
                <a:latin typeface="Open Sans"/>
                <a:ea typeface="Open Sans"/>
                <a:cs typeface="Open Sans"/>
                <a:sym typeface="Open Sans"/>
              </a:rPr>
              <a:t>BEST PRACTICES</a:t>
            </a:r>
            <a:endParaRPr sz="2100" b="1" i="0" u="none" strike="noStrike" cap="none">
              <a:solidFill>
                <a:srgbClr val="000000"/>
              </a:solidFill>
              <a:latin typeface="Open Sans"/>
              <a:ea typeface="Open Sans"/>
              <a:cs typeface="Open Sans"/>
              <a:sym typeface="Open Sans"/>
            </a:endParaRPr>
          </a:p>
        </p:txBody>
      </p:sp>
      <p:pic>
        <p:nvPicPr>
          <p:cNvPr id="1675" name="Google Shape;1675;p60" descr="heart_circled.png"/>
          <p:cNvPicPr preferRelativeResize="0"/>
          <p:nvPr/>
        </p:nvPicPr>
        <p:blipFill rotWithShape="1">
          <a:blip r:embed="rId3">
            <a:alphaModFix/>
          </a:blip>
          <a:srcRect/>
          <a:stretch/>
        </p:blipFill>
        <p:spPr>
          <a:xfrm>
            <a:off x="10504450" y="2551787"/>
            <a:ext cx="731154" cy="731154"/>
          </a:xfrm>
          <a:prstGeom prst="rect">
            <a:avLst/>
          </a:prstGeom>
          <a:noFill/>
          <a:ln>
            <a:noFill/>
          </a:ln>
        </p:spPr>
      </p:pic>
      <p:pic>
        <p:nvPicPr>
          <p:cNvPr id="1676" name="Google Shape;1676;p60" descr="chart_results_circled.png"/>
          <p:cNvPicPr preferRelativeResize="0"/>
          <p:nvPr/>
        </p:nvPicPr>
        <p:blipFill rotWithShape="1">
          <a:blip r:embed="rId4">
            <a:alphaModFix/>
          </a:blip>
          <a:srcRect/>
          <a:stretch/>
        </p:blipFill>
        <p:spPr>
          <a:xfrm>
            <a:off x="7677367" y="2551787"/>
            <a:ext cx="731154" cy="731154"/>
          </a:xfrm>
          <a:prstGeom prst="rect">
            <a:avLst/>
          </a:prstGeom>
          <a:noFill/>
          <a:ln>
            <a:noFill/>
          </a:ln>
        </p:spPr>
      </p:pic>
      <p:pic>
        <p:nvPicPr>
          <p:cNvPr id="1677" name="Google Shape;1677;p60" descr="labyrinth_circled.png"/>
          <p:cNvPicPr preferRelativeResize="0"/>
          <p:nvPr/>
        </p:nvPicPr>
        <p:blipFill rotWithShape="1">
          <a:blip r:embed="rId5">
            <a:alphaModFix/>
          </a:blip>
          <a:srcRect/>
          <a:stretch/>
        </p:blipFill>
        <p:spPr>
          <a:xfrm>
            <a:off x="1402116" y="2545024"/>
            <a:ext cx="731154" cy="731154"/>
          </a:xfrm>
          <a:prstGeom prst="rect">
            <a:avLst/>
          </a:prstGeom>
          <a:noFill/>
          <a:ln>
            <a:noFill/>
          </a:ln>
        </p:spPr>
      </p:pic>
      <p:pic>
        <p:nvPicPr>
          <p:cNvPr id="1678" name="Google Shape;1678;p60" descr="check_diamond_circled.png"/>
          <p:cNvPicPr preferRelativeResize="0"/>
          <p:nvPr/>
        </p:nvPicPr>
        <p:blipFill rotWithShape="1">
          <a:blip r:embed="rId6">
            <a:alphaModFix/>
          </a:blip>
          <a:srcRect/>
          <a:stretch/>
        </p:blipFill>
        <p:spPr>
          <a:xfrm>
            <a:off x="4615184" y="2551774"/>
            <a:ext cx="731154" cy="731154"/>
          </a:xfrm>
          <a:prstGeom prst="rect">
            <a:avLst/>
          </a:prstGeom>
          <a:noFill/>
          <a:ln>
            <a:noFill/>
          </a:ln>
        </p:spPr>
      </p:pic>
      <p:sp>
        <p:nvSpPr>
          <p:cNvPr id="1679" name="Google Shape;1679;p60"/>
          <p:cNvSpPr txBox="1">
            <a:spLocks noGrp="1"/>
          </p:cNvSpPr>
          <p:nvPr>
            <p:ph type="subTitle" idx="2"/>
          </p:nvPr>
        </p:nvSpPr>
        <p:spPr>
          <a:xfrm>
            <a:off x="4138639" y="1143100"/>
            <a:ext cx="17249401" cy="1214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5600"/>
              <a:buFont typeface="Arial"/>
              <a:buNone/>
              <a:defRPr sz="5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9pPr>
          </a:lstStyle>
          <a:p>
            <a:endParaRPr/>
          </a:p>
        </p:txBody>
      </p:sp>
      <p:sp>
        <p:nvSpPr>
          <p:cNvPr id="1680" name="Google Shape;1680;p60"/>
          <p:cNvSpPr txBox="1"/>
          <p:nvPr/>
        </p:nvSpPr>
        <p:spPr>
          <a:xfrm>
            <a:off x="5587327" y="2688925"/>
            <a:ext cx="1627800" cy="444000"/>
          </a:xfrm>
          <a:prstGeom prst="rect">
            <a:avLst/>
          </a:prstGeom>
          <a:noFill/>
          <a:ln>
            <a:noFill/>
          </a:ln>
        </p:spPr>
        <p:txBody>
          <a:bodyPr spcFirstLastPara="1" wrap="square" lIns="0" tIns="0" rIns="0" bIns="0" anchor="ctr" anchorCtr="0">
            <a:noAutofit/>
          </a:bodyPr>
          <a:lstStyle/>
          <a:p>
            <a:pPr marL="266700" marR="0" lvl="0" indent="-266700" algn="l" rtl="0">
              <a:lnSpc>
                <a:spcPct val="100000"/>
              </a:lnSpc>
              <a:spcBef>
                <a:spcPts val="0"/>
              </a:spcBef>
              <a:spcAft>
                <a:spcPts val="0"/>
              </a:spcAft>
              <a:buClr>
                <a:schemeClr val="accent3"/>
              </a:buClr>
              <a:buSzPts val="1600"/>
              <a:buFont typeface="Arial"/>
              <a:buNone/>
            </a:pPr>
            <a:r>
              <a:rPr lang="en" sz="2100" b="1" i="0" u="none" strike="noStrike" cap="none">
                <a:solidFill>
                  <a:srgbClr val="D2D4DB"/>
                </a:solidFill>
                <a:latin typeface="Open Sans"/>
                <a:ea typeface="Open Sans"/>
                <a:cs typeface="Open Sans"/>
                <a:sym typeface="Open Sans"/>
              </a:rPr>
              <a:t>SOLUTION</a:t>
            </a:r>
            <a:endParaRPr sz="2100" b="1" i="0" u="none" strike="noStrike" cap="none">
              <a:solidFill>
                <a:srgbClr val="D2D4DB"/>
              </a:solidFill>
              <a:latin typeface="Open Sans"/>
              <a:ea typeface="Open Sans"/>
              <a:cs typeface="Open Sans"/>
              <a:sym typeface="Open Sans"/>
            </a:endParaRPr>
          </a:p>
        </p:txBody>
      </p:sp>
      <p:pic>
        <p:nvPicPr>
          <p:cNvPr id="1681" name="Google Shape;1681;p60" descr="heart_circled-1.png"/>
          <p:cNvPicPr preferRelativeResize="0"/>
          <p:nvPr/>
        </p:nvPicPr>
        <p:blipFill rotWithShape="1">
          <a:blip r:embed="rId7">
            <a:alphaModFix/>
          </a:blip>
          <a:srcRect/>
          <a:stretch/>
        </p:blipFill>
        <p:spPr>
          <a:xfrm>
            <a:off x="10504447" y="2551787"/>
            <a:ext cx="731154" cy="731154"/>
          </a:xfrm>
          <a:prstGeom prst="rect">
            <a:avLst/>
          </a:prstGeom>
          <a:noFill/>
          <a:ln>
            <a:noFill/>
          </a:ln>
        </p:spPr>
      </p:pic>
      <p:sp>
        <p:nvSpPr>
          <p:cNvPr id="1682" name="Google Shape;1682;p60"/>
          <p:cNvSpPr/>
          <p:nvPr/>
        </p:nvSpPr>
        <p:spPr>
          <a:xfrm>
            <a:off x="1214121" y="1143200"/>
            <a:ext cx="2843400" cy="1214400"/>
          </a:xfrm>
          <a:prstGeom prst="rect">
            <a:avLst/>
          </a:prstGeom>
          <a:noFill/>
          <a:ln>
            <a:noFill/>
          </a:ln>
        </p:spPr>
        <p:txBody>
          <a:bodyPr spcFirstLastPara="1" wrap="square" lIns="0" tIns="27425" rIns="0" bIns="0" anchor="t" anchorCtr="0">
            <a:noAutofit/>
          </a:bodyPr>
          <a:lstStyle/>
          <a:p>
            <a:pPr marL="0" marR="0" lvl="0" indent="0" algn="l" rtl="0">
              <a:lnSpc>
                <a:spcPct val="100000"/>
              </a:lnSpc>
              <a:spcBef>
                <a:spcPts val="400"/>
              </a:spcBef>
              <a:spcAft>
                <a:spcPts val="0"/>
              </a:spcAft>
              <a:buClr>
                <a:srgbClr val="000000"/>
              </a:buClr>
              <a:buSzPts val="5600"/>
              <a:buFont typeface="Arial"/>
              <a:buNone/>
            </a:pPr>
            <a:r>
              <a:rPr lang="en" sz="5600" b="0" i="0" u="none" strike="noStrike" cap="none">
                <a:solidFill>
                  <a:srgbClr val="000000"/>
                </a:solidFill>
                <a:latin typeface="Open Sans"/>
                <a:ea typeface="Open Sans"/>
                <a:cs typeface="Open Sans"/>
                <a:sym typeface="Open Sans"/>
              </a:rPr>
              <a:t>Feature:</a:t>
            </a:r>
            <a:endParaRPr sz="5600" b="0" i="0" u="none" strike="noStrike" cap="none">
              <a:solidFill>
                <a:srgbClr val="000000"/>
              </a:solidFill>
              <a:latin typeface="Open Sans"/>
              <a:ea typeface="Open Sans"/>
              <a:cs typeface="Open Sans"/>
              <a:sym typeface="Open Sans"/>
            </a:endParaRPr>
          </a:p>
        </p:txBody>
      </p:sp>
      <p:sp>
        <p:nvSpPr>
          <p:cNvPr id="1683" name="Google Shape;1683;p60"/>
          <p:cNvSpPr txBox="1">
            <a:spLocks noGrp="1"/>
          </p:cNvSpPr>
          <p:nvPr>
            <p:ph type="subTitle" idx="3"/>
          </p:nvPr>
        </p:nvSpPr>
        <p:spPr>
          <a:xfrm>
            <a:off x="1249762" y="3847650"/>
            <a:ext cx="8690700" cy="8109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sp>
        <p:nvSpPr>
          <p:cNvPr id="1684" name="Google Shape;1684;p60"/>
          <p:cNvSpPr txBox="1">
            <a:spLocks noGrp="1"/>
          </p:cNvSpPr>
          <p:nvPr>
            <p:ph type="body" idx="4"/>
          </p:nvPr>
        </p:nvSpPr>
        <p:spPr>
          <a:xfrm>
            <a:off x="1249762" y="4806775"/>
            <a:ext cx="6947100" cy="7497900"/>
          </a:xfrm>
          <a:prstGeom prst="rect">
            <a:avLst/>
          </a:prstGeom>
          <a:noFill/>
          <a:ln>
            <a:noFill/>
          </a:ln>
        </p:spPr>
        <p:txBody>
          <a:bodyPr spcFirstLastPara="1" wrap="square" lIns="0" tIns="91425" rIns="91425" bIns="91425" anchor="t" anchorCtr="0"/>
          <a:lstStyle>
            <a:lvl1pPr marL="457200" marR="0" lvl="0"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1pPr>
            <a:lvl2pPr marL="914400" marR="0" lvl="1"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2pPr>
            <a:lvl3pPr marL="1371600" marR="0" lvl="2"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3pPr>
            <a:lvl4pPr marL="1828800" marR="0" lvl="3"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4pPr>
            <a:lvl5pPr marL="2286000" marR="0" lvl="4"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5pPr>
            <a:lvl6pPr marL="2743200" marR="0" lvl="5"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6pPr>
            <a:lvl7pPr marL="3200400" marR="0" lvl="6"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7pPr>
            <a:lvl8pPr marL="3657600" marR="0" lvl="7"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8pPr>
            <a:lvl9pPr marL="4114800" marR="0" lvl="8"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9pPr>
          </a:lstStyle>
          <a:p>
            <a:endParaRPr/>
          </a:p>
        </p:txBody>
      </p:sp>
      <p:pic>
        <p:nvPicPr>
          <p:cNvPr id="1685" name="Google Shape;1685;p60"/>
          <p:cNvPicPr preferRelativeResize="0"/>
          <p:nvPr/>
        </p:nvPicPr>
        <p:blipFill rotWithShape="1">
          <a:blip r:embed="rId8">
            <a:alphaModFix/>
          </a:blip>
          <a:srcRect/>
          <a:stretch/>
        </p:blipFill>
        <p:spPr>
          <a:xfrm>
            <a:off x="15419355" y="6335600"/>
            <a:ext cx="913942" cy="913943"/>
          </a:xfrm>
          <a:prstGeom prst="rect">
            <a:avLst/>
          </a:prstGeom>
          <a:noFill/>
          <a:ln>
            <a:noFill/>
          </a:ln>
        </p:spPr>
      </p:pic>
      <p:grpSp>
        <p:nvGrpSpPr>
          <p:cNvPr id="1686" name="Google Shape;1686;p60"/>
          <p:cNvGrpSpPr/>
          <p:nvPr/>
        </p:nvGrpSpPr>
        <p:grpSpPr>
          <a:xfrm>
            <a:off x="22145210" y="1180835"/>
            <a:ext cx="848196" cy="895432"/>
            <a:chOff x="8197573" y="1125872"/>
            <a:chExt cx="848196" cy="895432"/>
          </a:xfrm>
        </p:grpSpPr>
        <p:sp>
          <p:nvSpPr>
            <p:cNvPr id="1687" name="Google Shape;1687;p60"/>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60"/>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60"/>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690" name="Google Shape;1690;p60"/>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1691" name="Google Shape;1691;p60"/>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1692" name="Google Shape;1692;p60"/>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9396A2"/>
                </a:solidFill>
                <a:latin typeface="Open Sans"/>
                <a:ea typeface="Open Sans"/>
                <a:cs typeface="Open Sans"/>
                <a:sym typeface="Open Sans"/>
              </a:rPr>
              <a:t>© 2018 HashiCorp</a:t>
            </a:r>
            <a:endParaRPr sz="1700" b="0" i="0" u="none" strike="noStrike" cap="none">
              <a:solidFill>
                <a:srgbClr val="9396A2"/>
              </a:solidFill>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5 Title at Left">
  <p:cSld name="CUSTOM_7_1">
    <p:spTree>
      <p:nvGrpSpPr>
        <p:cNvPr id="1" name="Shape 179"/>
        <p:cNvGrpSpPr/>
        <p:nvPr/>
      </p:nvGrpSpPr>
      <p:grpSpPr>
        <a:xfrm>
          <a:off x="0" y="0"/>
          <a:ext cx="0" cy="0"/>
          <a:chOff x="0" y="0"/>
          <a:chExt cx="0" cy="0"/>
        </a:xfrm>
      </p:grpSpPr>
      <p:sp>
        <p:nvSpPr>
          <p:cNvPr id="180" name="Google Shape;180;p9"/>
          <p:cNvSpPr txBox="1">
            <a:spLocks noGrp="1"/>
          </p:cNvSpPr>
          <p:nvPr>
            <p:ph type="subTitle" idx="1"/>
          </p:nvPr>
        </p:nvSpPr>
        <p:spPr>
          <a:xfrm>
            <a:off x="1159825" y="3522575"/>
            <a:ext cx="6138000" cy="30267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6400"/>
              <a:buFont typeface="Arial"/>
              <a:buNone/>
              <a:defRPr sz="64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181" name="Google Shape;181;p9"/>
          <p:cNvSpPr txBox="1">
            <a:spLocks noGrp="1"/>
          </p:cNvSpPr>
          <p:nvPr>
            <p:ph type="subTitle" idx="2"/>
          </p:nvPr>
        </p:nvSpPr>
        <p:spPr>
          <a:xfrm>
            <a:off x="1159825" y="7024700"/>
            <a:ext cx="6138000" cy="1626600"/>
          </a:xfrm>
          <a:prstGeom prst="rect">
            <a:avLst/>
          </a:prstGeom>
          <a:noFill/>
          <a:ln>
            <a:noFill/>
          </a:ln>
        </p:spPr>
        <p:txBody>
          <a:bodyPr spcFirstLastPara="1" wrap="square" lIns="0" tIns="91425" rIns="91425" bIns="91425" anchor="t" anchorCtr="0"/>
          <a:lstStyle>
            <a:lvl1pPr marR="0" lvl="0" algn="l" rtl="0">
              <a:lnSpc>
                <a:spcPct val="115000"/>
              </a:lnSpc>
              <a:spcBef>
                <a:spcPts val="0"/>
              </a:spcBef>
              <a:spcAft>
                <a:spcPts val="0"/>
              </a:spcAft>
              <a:buClr>
                <a:srgbClr val="000000"/>
              </a:buClr>
              <a:buSzPts val="4400"/>
              <a:buFont typeface="Arial"/>
              <a:buNone/>
              <a:defRPr sz="44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9pPr>
          </a:lstStyle>
          <a:p>
            <a:endParaRPr/>
          </a:p>
        </p:txBody>
      </p:sp>
      <p:cxnSp>
        <p:nvCxnSpPr>
          <p:cNvPr id="182" name="Google Shape;182;p9"/>
          <p:cNvCxnSpPr/>
          <p:nvPr/>
        </p:nvCxnSpPr>
        <p:spPr>
          <a:xfrm>
            <a:off x="1219200" y="2869680"/>
            <a:ext cx="773100" cy="0"/>
          </a:xfrm>
          <a:prstGeom prst="straightConnector1">
            <a:avLst/>
          </a:prstGeom>
          <a:noFill/>
          <a:ln w="38100" cap="flat" cmpd="sng">
            <a:solidFill>
              <a:srgbClr val="000000"/>
            </a:solidFill>
            <a:prstDash val="solid"/>
            <a:miter lim="400000"/>
            <a:headEnd type="none" w="sm" len="sm"/>
            <a:tailEnd type="none" w="sm" len="sm"/>
          </a:ln>
        </p:spPr>
      </p:cxnSp>
      <p:grpSp>
        <p:nvGrpSpPr>
          <p:cNvPr id="183" name="Google Shape;183;p9"/>
          <p:cNvGrpSpPr/>
          <p:nvPr/>
        </p:nvGrpSpPr>
        <p:grpSpPr>
          <a:xfrm>
            <a:off x="1224736" y="1180835"/>
            <a:ext cx="848196" cy="895432"/>
            <a:chOff x="8197573" y="1125872"/>
            <a:chExt cx="848196" cy="895432"/>
          </a:xfrm>
        </p:grpSpPr>
        <p:sp>
          <p:nvSpPr>
            <p:cNvPr id="184" name="Google Shape;184;p9"/>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9"/>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9"/>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7" name="Google Shape;187;p9"/>
          <p:cNvSpPr txBox="1">
            <a:spLocks noGrp="1"/>
          </p:cNvSpPr>
          <p:nvPr>
            <p:ph type="subTitle" idx="3"/>
          </p:nvPr>
        </p:nvSpPr>
        <p:spPr>
          <a:xfrm>
            <a:off x="1602949" y="12978176"/>
            <a:ext cx="15935999" cy="2286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88" name="Google Shape;188;p9"/>
          <p:cNvCxnSpPr/>
          <p:nvPr/>
        </p:nvCxnSpPr>
        <p:spPr>
          <a:xfrm flipH="1">
            <a:off x="1156550" y="13016124"/>
            <a:ext cx="137100" cy="152700"/>
          </a:xfrm>
          <a:prstGeom prst="straightConnector1">
            <a:avLst/>
          </a:prstGeom>
          <a:noFill/>
          <a:ln w="19050" cap="flat" cmpd="sng">
            <a:solidFill>
              <a:srgbClr val="4E515D"/>
            </a:solidFill>
            <a:prstDash val="solid"/>
            <a:round/>
            <a:headEnd type="none" w="sm" len="sm"/>
            <a:tailEnd type="none" w="sm" len="sm"/>
          </a:ln>
        </p:spPr>
      </p:cxnSp>
      <p:cxnSp>
        <p:nvCxnSpPr>
          <p:cNvPr id="189" name="Google Shape;189;p9"/>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190" name="Google Shape;190;p9"/>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191" name="Google Shape;191;p9"/>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9396A2"/>
                </a:solidFill>
                <a:latin typeface="Open Sans"/>
                <a:ea typeface="Open Sans"/>
                <a:cs typeface="Open Sans"/>
                <a:sym typeface="Open Sans"/>
              </a:rPr>
              <a:t>© 2018 HashiCorp</a:t>
            </a:r>
            <a:endParaRPr sz="1700" b="0" i="0" u="none" strike="noStrike" cap="none">
              <a:solidFill>
                <a:srgbClr val="9396A2"/>
              </a:solidFill>
              <a:latin typeface="Open Sans"/>
              <a:ea typeface="Open Sans"/>
              <a:cs typeface="Open Sans"/>
              <a:sym typeface="Open San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5-2 Title at Left with Product Stats">
  <p:cSld name="CUSTOM_7_1_1_1">
    <p:spTree>
      <p:nvGrpSpPr>
        <p:cNvPr id="1" name="Shape 1693"/>
        <p:cNvGrpSpPr/>
        <p:nvPr/>
      </p:nvGrpSpPr>
      <p:grpSpPr>
        <a:xfrm>
          <a:off x="0" y="0"/>
          <a:ext cx="0" cy="0"/>
          <a:chOff x="0" y="0"/>
          <a:chExt cx="0" cy="0"/>
        </a:xfrm>
      </p:grpSpPr>
      <p:sp>
        <p:nvSpPr>
          <p:cNvPr id="1694" name="Google Shape;1694;p61"/>
          <p:cNvSpPr txBox="1">
            <a:spLocks noGrp="1"/>
          </p:cNvSpPr>
          <p:nvPr>
            <p:ph type="subTitle" idx="1"/>
          </p:nvPr>
        </p:nvSpPr>
        <p:spPr>
          <a:xfrm>
            <a:off x="10944736" y="10631493"/>
            <a:ext cx="13433101" cy="812700"/>
          </a:xfrm>
          <a:prstGeom prst="rect">
            <a:avLst/>
          </a:prstGeom>
          <a:noFill/>
          <a:ln>
            <a:noFill/>
          </a:ln>
        </p:spPr>
        <p:txBody>
          <a:bodyPr spcFirstLastPara="1" wrap="square" lIns="0" tIns="0" rIns="91425" bIns="91425" anchor="t" anchorCtr="0"/>
          <a:lstStyle>
            <a:lvl1pPr marR="0" lvl="0" algn="l" rtl="0">
              <a:lnSpc>
                <a:spcPct val="100000"/>
              </a:lnSpc>
              <a:spcBef>
                <a:spcPts val="0"/>
              </a:spcBef>
              <a:spcAft>
                <a:spcPts val="0"/>
              </a:spcAft>
              <a:buClr>
                <a:srgbClr val="000000"/>
              </a:buClr>
              <a:buSzPts val="5600"/>
              <a:buFont typeface="Arial"/>
              <a:buNone/>
              <a:defRPr sz="5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95" name="Google Shape;1695;p61"/>
          <p:cNvSpPr txBox="1">
            <a:spLocks noGrp="1"/>
          </p:cNvSpPr>
          <p:nvPr>
            <p:ph type="subTitle" idx="2"/>
          </p:nvPr>
        </p:nvSpPr>
        <p:spPr>
          <a:xfrm>
            <a:off x="10944736" y="8827743"/>
            <a:ext cx="13433101" cy="812700"/>
          </a:xfrm>
          <a:prstGeom prst="rect">
            <a:avLst/>
          </a:prstGeom>
          <a:noFill/>
          <a:ln>
            <a:noFill/>
          </a:ln>
        </p:spPr>
        <p:txBody>
          <a:bodyPr spcFirstLastPara="1" wrap="square" lIns="0" tIns="0" rIns="91425" bIns="91425" anchor="t" anchorCtr="0"/>
          <a:lstStyle>
            <a:lvl1pPr marR="0" lvl="0" algn="l" rtl="0">
              <a:lnSpc>
                <a:spcPct val="100000"/>
              </a:lnSpc>
              <a:spcBef>
                <a:spcPts val="0"/>
              </a:spcBef>
              <a:spcAft>
                <a:spcPts val="0"/>
              </a:spcAft>
              <a:buClr>
                <a:srgbClr val="000000"/>
              </a:buClr>
              <a:buSzPts val="5600"/>
              <a:buFont typeface="Arial"/>
              <a:buNone/>
              <a:defRPr sz="5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96" name="Google Shape;1696;p61"/>
          <p:cNvSpPr txBox="1">
            <a:spLocks noGrp="1"/>
          </p:cNvSpPr>
          <p:nvPr>
            <p:ph type="subTitle" idx="3"/>
          </p:nvPr>
        </p:nvSpPr>
        <p:spPr>
          <a:xfrm>
            <a:off x="10944736" y="7074893"/>
            <a:ext cx="13433101" cy="812700"/>
          </a:xfrm>
          <a:prstGeom prst="rect">
            <a:avLst/>
          </a:prstGeom>
          <a:noFill/>
          <a:ln>
            <a:noFill/>
          </a:ln>
        </p:spPr>
        <p:txBody>
          <a:bodyPr spcFirstLastPara="1" wrap="square" lIns="0" tIns="0" rIns="91425" bIns="91425" anchor="t" anchorCtr="0"/>
          <a:lstStyle>
            <a:lvl1pPr marR="0" lvl="0" algn="l" rtl="0">
              <a:lnSpc>
                <a:spcPct val="100000"/>
              </a:lnSpc>
              <a:spcBef>
                <a:spcPts val="0"/>
              </a:spcBef>
              <a:spcAft>
                <a:spcPts val="0"/>
              </a:spcAft>
              <a:buClr>
                <a:srgbClr val="000000"/>
              </a:buClr>
              <a:buSzPts val="5600"/>
              <a:buFont typeface="Arial"/>
              <a:buNone/>
              <a:defRPr sz="5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97" name="Google Shape;1697;p61"/>
          <p:cNvSpPr txBox="1">
            <a:spLocks noGrp="1"/>
          </p:cNvSpPr>
          <p:nvPr>
            <p:ph type="subTitle" idx="4"/>
          </p:nvPr>
        </p:nvSpPr>
        <p:spPr>
          <a:xfrm>
            <a:off x="10944736" y="5380543"/>
            <a:ext cx="13433101" cy="812700"/>
          </a:xfrm>
          <a:prstGeom prst="rect">
            <a:avLst/>
          </a:prstGeom>
          <a:noFill/>
          <a:ln>
            <a:noFill/>
          </a:ln>
        </p:spPr>
        <p:txBody>
          <a:bodyPr spcFirstLastPara="1" wrap="square" lIns="0" tIns="0" rIns="91425" bIns="91425" anchor="t" anchorCtr="0"/>
          <a:lstStyle>
            <a:lvl1pPr marR="0" lvl="0" algn="l" rtl="0">
              <a:lnSpc>
                <a:spcPct val="100000"/>
              </a:lnSpc>
              <a:spcBef>
                <a:spcPts val="0"/>
              </a:spcBef>
              <a:spcAft>
                <a:spcPts val="0"/>
              </a:spcAft>
              <a:buClr>
                <a:srgbClr val="000000"/>
              </a:buClr>
              <a:buSzPts val="5600"/>
              <a:buFont typeface="Arial"/>
              <a:buNone/>
              <a:defRPr sz="5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98" name="Google Shape;1698;p61"/>
          <p:cNvSpPr txBox="1">
            <a:spLocks noGrp="1"/>
          </p:cNvSpPr>
          <p:nvPr>
            <p:ph type="subTitle" idx="5"/>
          </p:nvPr>
        </p:nvSpPr>
        <p:spPr>
          <a:xfrm>
            <a:off x="10944736" y="3609993"/>
            <a:ext cx="13433101" cy="812700"/>
          </a:xfrm>
          <a:prstGeom prst="rect">
            <a:avLst/>
          </a:prstGeom>
          <a:noFill/>
          <a:ln>
            <a:noFill/>
          </a:ln>
        </p:spPr>
        <p:txBody>
          <a:bodyPr spcFirstLastPara="1" wrap="square" lIns="0" tIns="0" rIns="91425" bIns="91425" anchor="t" anchorCtr="0"/>
          <a:lstStyle>
            <a:lvl1pPr marR="0" lvl="0" algn="l" rtl="0">
              <a:lnSpc>
                <a:spcPct val="100000"/>
              </a:lnSpc>
              <a:spcBef>
                <a:spcPts val="0"/>
              </a:spcBef>
              <a:spcAft>
                <a:spcPts val="0"/>
              </a:spcAft>
              <a:buClr>
                <a:srgbClr val="000000"/>
              </a:buClr>
              <a:buSzPts val="5600"/>
              <a:buFont typeface="Arial"/>
              <a:buNone/>
              <a:defRPr sz="5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99" name="Google Shape;1699;p61"/>
          <p:cNvSpPr txBox="1">
            <a:spLocks noGrp="1"/>
          </p:cNvSpPr>
          <p:nvPr>
            <p:ph type="subTitle" idx="6"/>
          </p:nvPr>
        </p:nvSpPr>
        <p:spPr>
          <a:xfrm>
            <a:off x="10944736" y="1859968"/>
            <a:ext cx="13433101" cy="812700"/>
          </a:xfrm>
          <a:prstGeom prst="rect">
            <a:avLst/>
          </a:prstGeom>
          <a:noFill/>
          <a:ln>
            <a:noFill/>
          </a:ln>
        </p:spPr>
        <p:txBody>
          <a:bodyPr spcFirstLastPara="1" wrap="square" lIns="0" tIns="0" rIns="91425" bIns="91425" anchor="t" anchorCtr="0"/>
          <a:lstStyle>
            <a:lvl1pPr marR="0" lvl="0" algn="l" rtl="0">
              <a:lnSpc>
                <a:spcPct val="100000"/>
              </a:lnSpc>
              <a:spcBef>
                <a:spcPts val="0"/>
              </a:spcBef>
              <a:spcAft>
                <a:spcPts val="0"/>
              </a:spcAft>
              <a:buClr>
                <a:srgbClr val="000000"/>
              </a:buClr>
              <a:buSzPts val="5600"/>
              <a:buFont typeface="Arial"/>
              <a:buNone/>
              <a:defRPr sz="5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700" name="Google Shape;1700;p61"/>
          <p:cNvCxnSpPr/>
          <p:nvPr/>
        </p:nvCxnSpPr>
        <p:spPr>
          <a:xfrm rot="10800000">
            <a:off x="10003787" y="2183100"/>
            <a:ext cx="0" cy="11532900"/>
          </a:xfrm>
          <a:prstGeom prst="straightConnector1">
            <a:avLst/>
          </a:prstGeom>
          <a:noFill/>
          <a:ln w="19050" cap="flat" cmpd="sng">
            <a:solidFill>
              <a:srgbClr val="D6D6D6"/>
            </a:solidFill>
            <a:prstDash val="solid"/>
            <a:miter lim="400000"/>
            <a:headEnd type="none" w="sm" len="sm"/>
            <a:tailEnd type="none" w="sm" len="sm"/>
          </a:ln>
        </p:spPr>
      </p:cxnSp>
      <p:sp>
        <p:nvSpPr>
          <p:cNvPr id="1701" name="Google Shape;1701;p61"/>
          <p:cNvSpPr txBox="1">
            <a:spLocks noGrp="1"/>
          </p:cNvSpPr>
          <p:nvPr>
            <p:ph type="subTitle" idx="7"/>
          </p:nvPr>
        </p:nvSpPr>
        <p:spPr>
          <a:xfrm>
            <a:off x="14018067" y="10631493"/>
            <a:ext cx="7077000" cy="812700"/>
          </a:xfrm>
          <a:prstGeom prst="rect">
            <a:avLst/>
          </a:prstGeom>
          <a:noFill/>
          <a:ln>
            <a:noFill/>
          </a:ln>
        </p:spPr>
        <p:txBody>
          <a:bodyPr spcFirstLastPara="1" wrap="square" lIns="0" tIns="0" rIns="91425" bIns="91425" anchor="t" anchorCtr="0"/>
          <a:lstStyle>
            <a:lvl1pPr marR="0" lvl="0" algn="l" rtl="0">
              <a:lnSpc>
                <a:spcPct val="100000"/>
              </a:lnSpc>
              <a:spcBef>
                <a:spcPts val="1000"/>
              </a:spcBef>
              <a:spcAft>
                <a:spcPts val="0"/>
              </a:spcAft>
              <a:buClr>
                <a:srgbClr val="000000"/>
              </a:buClr>
              <a:buSzPts val="3600"/>
              <a:buFont typeface="Arial"/>
              <a:buNone/>
              <a:defRPr sz="36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9pPr>
          </a:lstStyle>
          <a:p>
            <a:endParaRPr/>
          </a:p>
        </p:txBody>
      </p:sp>
      <p:sp>
        <p:nvSpPr>
          <p:cNvPr id="1702" name="Google Shape;1702;p61"/>
          <p:cNvSpPr txBox="1">
            <a:spLocks noGrp="1"/>
          </p:cNvSpPr>
          <p:nvPr>
            <p:ph type="subTitle" idx="8"/>
          </p:nvPr>
        </p:nvSpPr>
        <p:spPr>
          <a:xfrm>
            <a:off x="14018067" y="8827743"/>
            <a:ext cx="7077000" cy="812700"/>
          </a:xfrm>
          <a:prstGeom prst="rect">
            <a:avLst/>
          </a:prstGeom>
          <a:noFill/>
          <a:ln>
            <a:noFill/>
          </a:ln>
        </p:spPr>
        <p:txBody>
          <a:bodyPr spcFirstLastPara="1" wrap="square" lIns="0" tIns="0" rIns="91425" bIns="91425" anchor="t" anchorCtr="0"/>
          <a:lstStyle>
            <a:lvl1pPr marR="0" lvl="0" algn="l" rtl="0">
              <a:lnSpc>
                <a:spcPct val="100000"/>
              </a:lnSpc>
              <a:spcBef>
                <a:spcPts val="1000"/>
              </a:spcBef>
              <a:spcAft>
                <a:spcPts val="0"/>
              </a:spcAft>
              <a:buClr>
                <a:srgbClr val="000000"/>
              </a:buClr>
              <a:buSzPts val="3600"/>
              <a:buFont typeface="Arial"/>
              <a:buNone/>
              <a:defRPr sz="36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9pPr>
          </a:lstStyle>
          <a:p>
            <a:endParaRPr/>
          </a:p>
        </p:txBody>
      </p:sp>
      <p:sp>
        <p:nvSpPr>
          <p:cNvPr id="1703" name="Google Shape;1703;p61"/>
          <p:cNvSpPr txBox="1">
            <a:spLocks noGrp="1"/>
          </p:cNvSpPr>
          <p:nvPr>
            <p:ph type="subTitle" idx="9"/>
          </p:nvPr>
        </p:nvSpPr>
        <p:spPr>
          <a:xfrm>
            <a:off x="14018067" y="7074893"/>
            <a:ext cx="7077000" cy="812700"/>
          </a:xfrm>
          <a:prstGeom prst="rect">
            <a:avLst/>
          </a:prstGeom>
          <a:noFill/>
          <a:ln>
            <a:noFill/>
          </a:ln>
        </p:spPr>
        <p:txBody>
          <a:bodyPr spcFirstLastPara="1" wrap="square" lIns="0" tIns="0" rIns="91425" bIns="91425" anchor="t" anchorCtr="0"/>
          <a:lstStyle>
            <a:lvl1pPr marR="0" lvl="0" algn="l" rtl="0">
              <a:lnSpc>
                <a:spcPct val="100000"/>
              </a:lnSpc>
              <a:spcBef>
                <a:spcPts val="1000"/>
              </a:spcBef>
              <a:spcAft>
                <a:spcPts val="0"/>
              </a:spcAft>
              <a:buClr>
                <a:srgbClr val="000000"/>
              </a:buClr>
              <a:buSzPts val="3600"/>
              <a:buFont typeface="Arial"/>
              <a:buNone/>
              <a:defRPr sz="36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9pPr>
          </a:lstStyle>
          <a:p>
            <a:endParaRPr/>
          </a:p>
        </p:txBody>
      </p:sp>
      <p:sp>
        <p:nvSpPr>
          <p:cNvPr id="1704" name="Google Shape;1704;p61"/>
          <p:cNvSpPr txBox="1">
            <a:spLocks noGrp="1"/>
          </p:cNvSpPr>
          <p:nvPr>
            <p:ph type="subTitle" idx="13"/>
          </p:nvPr>
        </p:nvSpPr>
        <p:spPr>
          <a:xfrm>
            <a:off x="14018067" y="5380543"/>
            <a:ext cx="7077000" cy="812700"/>
          </a:xfrm>
          <a:prstGeom prst="rect">
            <a:avLst/>
          </a:prstGeom>
          <a:noFill/>
          <a:ln>
            <a:noFill/>
          </a:ln>
        </p:spPr>
        <p:txBody>
          <a:bodyPr spcFirstLastPara="1" wrap="square" lIns="0" tIns="0" rIns="91425" bIns="91425" anchor="t" anchorCtr="0"/>
          <a:lstStyle>
            <a:lvl1pPr marR="0" lvl="0" algn="l" rtl="0">
              <a:lnSpc>
                <a:spcPct val="100000"/>
              </a:lnSpc>
              <a:spcBef>
                <a:spcPts val="1000"/>
              </a:spcBef>
              <a:spcAft>
                <a:spcPts val="0"/>
              </a:spcAft>
              <a:buClr>
                <a:srgbClr val="000000"/>
              </a:buClr>
              <a:buSzPts val="3600"/>
              <a:buFont typeface="Arial"/>
              <a:buNone/>
              <a:defRPr sz="36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9pPr>
          </a:lstStyle>
          <a:p>
            <a:endParaRPr/>
          </a:p>
        </p:txBody>
      </p:sp>
      <p:sp>
        <p:nvSpPr>
          <p:cNvPr id="1705" name="Google Shape;1705;p61"/>
          <p:cNvSpPr txBox="1">
            <a:spLocks noGrp="1"/>
          </p:cNvSpPr>
          <p:nvPr>
            <p:ph type="subTitle" idx="14"/>
          </p:nvPr>
        </p:nvSpPr>
        <p:spPr>
          <a:xfrm>
            <a:off x="14018067" y="3609993"/>
            <a:ext cx="7077000" cy="812700"/>
          </a:xfrm>
          <a:prstGeom prst="rect">
            <a:avLst/>
          </a:prstGeom>
          <a:noFill/>
          <a:ln>
            <a:noFill/>
          </a:ln>
        </p:spPr>
        <p:txBody>
          <a:bodyPr spcFirstLastPara="1" wrap="square" lIns="0" tIns="0" rIns="91425" bIns="91425" anchor="t" anchorCtr="0"/>
          <a:lstStyle>
            <a:lvl1pPr marR="0" lvl="0" algn="l" rtl="0">
              <a:lnSpc>
                <a:spcPct val="100000"/>
              </a:lnSpc>
              <a:spcBef>
                <a:spcPts val="1000"/>
              </a:spcBef>
              <a:spcAft>
                <a:spcPts val="0"/>
              </a:spcAft>
              <a:buClr>
                <a:srgbClr val="000000"/>
              </a:buClr>
              <a:buSzPts val="3600"/>
              <a:buFont typeface="Arial"/>
              <a:buNone/>
              <a:defRPr sz="36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9pPr>
          </a:lstStyle>
          <a:p>
            <a:endParaRPr/>
          </a:p>
        </p:txBody>
      </p:sp>
      <p:sp>
        <p:nvSpPr>
          <p:cNvPr id="1706" name="Google Shape;1706;p61"/>
          <p:cNvSpPr txBox="1">
            <a:spLocks noGrp="1"/>
          </p:cNvSpPr>
          <p:nvPr>
            <p:ph type="subTitle" idx="15"/>
          </p:nvPr>
        </p:nvSpPr>
        <p:spPr>
          <a:xfrm>
            <a:off x="14018067" y="1859968"/>
            <a:ext cx="7077000" cy="812700"/>
          </a:xfrm>
          <a:prstGeom prst="rect">
            <a:avLst/>
          </a:prstGeom>
          <a:noFill/>
          <a:ln>
            <a:noFill/>
          </a:ln>
        </p:spPr>
        <p:txBody>
          <a:bodyPr spcFirstLastPara="1" wrap="square" lIns="0" tIns="0" rIns="91425" bIns="91425" anchor="t" anchorCtr="0"/>
          <a:lstStyle>
            <a:lvl1pPr marR="0" lvl="0" algn="l" rtl="0">
              <a:lnSpc>
                <a:spcPct val="100000"/>
              </a:lnSpc>
              <a:spcBef>
                <a:spcPts val="1000"/>
              </a:spcBef>
              <a:spcAft>
                <a:spcPts val="0"/>
              </a:spcAft>
              <a:buClr>
                <a:srgbClr val="000000"/>
              </a:buClr>
              <a:buSzPts val="3600"/>
              <a:buFont typeface="Arial"/>
              <a:buNone/>
              <a:defRPr sz="36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Arial"/>
                <a:ea typeface="Arial"/>
                <a:cs typeface="Arial"/>
                <a:sym typeface="Arial"/>
              </a:defRPr>
            </a:lvl9pPr>
          </a:lstStyle>
          <a:p>
            <a:endParaRPr/>
          </a:p>
        </p:txBody>
      </p:sp>
      <p:pic>
        <p:nvPicPr>
          <p:cNvPr id="1707" name="Google Shape;1707;p61"/>
          <p:cNvPicPr preferRelativeResize="0"/>
          <p:nvPr/>
        </p:nvPicPr>
        <p:blipFill rotWithShape="1">
          <a:blip r:embed="rId2">
            <a:alphaModFix/>
          </a:blip>
          <a:srcRect/>
          <a:stretch/>
        </p:blipFill>
        <p:spPr>
          <a:xfrm>
            <a:off x="9546711" y="1887250"/>
            <a:ext cx="913943" cy="913942"/>
          </a:xfrm>
          <a:prstGeom prst="rect">
            <a:avLst/>
          </a:prstGeom>
          <a:noFill/>
          <a:ln>
            <a:noFill/>
          </a:ln>
        </p:spPr>
      </p:pic>
      <p:pic>
        <p:nvPicPr>
          <p:cNvPr id="1708" name="Google Shape;1708;p61"/>
          <p:cNvPicPr preferRelativeResize="0"/>
          <p:nvPr/>
        </p:nvPicPr>
        <p:blipFill rotWithShape="1">
          <a:blip r:embed="rId2">
            <a:alphaModFix/>
          </a:blip>
          <a:srcRect/>
          <a:stretch/>
        </p:blipFill>
        <p:spPr>
          <a:xfrm>
            <a:off x="9546711" y="3621600"/>
            <a:ext cx="913943" cy="913943"/>
          </a:xfrm>
          <a:prstGeom prst="rect">
            <a:avLst/>
          </a:prstGeom>
          <a:noFill/>
          <a:ln>
            <a:noFill/>
          </a:ln>
        </p:spPr>
      </p:pic>
      <p:pic>
        <p:nvPicPr>
          <p:cNvPr id="1709" name="Google Shape;1709;p61"/>
          <p:cNvPicPr preferRelativeResize="0"/>
          <p:nvPr/>
        </p:nvPicPr>
        <p:blipFill rotWithShape="1">
          <a:blip r:embed="rId2">
            <a:alphaModFix/>
          </a:blip>
          <a:srcRect/>
          <a:stretch/>
        </p:blipFill>
        <p:spPr>
          <a:xfrm>
            <a:off x="9546711" y="5392150"/>
            <a:ext cx="913943" cy="913943"/>
          </a:xfrm>
          <a:prstGeom prst="rect">
            <a:avLst/>
          </a:prstGeom>
          <a:noFill/>
          <a:ln>
            <a:noFill/>
          </a:ln>
        </p:spPr>
      </p:pic>
      <p:pic>
        <p:nvPicPr>
          <p:cNvPr id="1710" name="Google Shape;1710;p61"/>
          <p:cNvPicPr preferRelativeResize="0"/>
          <p:nvPr/>
        </p:nvPicPr>
        <p:blipFill rotWithShape="1">
          <a:blip r:embed="rId2">
            <a:alphaModFix/>
          </a:blip>
          <a:srcRect/>
          <a:stretch/>
        </p:blipFill>
        <p:spPr>
          <a:xfrm>
            <a:off x="9546711" y="7086500"/>
            <a:ext cx="913943" cy="913943"/>
          </a:xfrm>
          <a:prstGeom prst="rect">
            <a:avLst/>
          </a:prstGeom>
          <a:noFill/>
          <a:ln>
            <a:noFill/>
          </a:ln>
        </p:spPr>
      </p:pic>
      <p:pic>
        <p:nvPicPr>
          <p:cNvPr id="1711" name="Google Shape;1711;p61"/>
          <p:cNvPicPr preferRelativeResize="0"/>
          <p:nvPr/>
        </p:nvPicPr>
        <p:blipFill rotWithShape="1">
          <a:blip r:embed="rId2">
            <a:alphaModFix/>
          </a:blip>
          <a:srcRect/>
          <a:stretch/>
        </p:blipFill>
        <p:spPr>
          <a:xfrm>
            <a:off x="9546711" y="8780850"/>
            <a:ext cx="913943" cy="913943"/>
          </a:xfrm>
          <a:prstGeom prst="rect">
            <a:avLst/>
          </a:prstGeom>
          <a:noFill/>
          <a:ln>
            <a:noFill/>
          </a:ln>
        </p:spPr>
      </p:pic>
      <p:sp>
        <p:nvSpPr>
          <p:cNvPr id="1712" name="Google Shape;1712;p61"/>
          <p:cNvSpPr txBox="1">
            <a:spLocks noGrp="1"/>
          </p:cNvSpPr>
          <p:nvPr>
            <p:ph type="subTitle" idx="16"/>
          </p:nvPr>
        </p:nvSpPr>
        <p:spPr>
          <a:xfrm>
            <a:off x="1159825" y="3522575"/>
            <a:ext cx="6138000" cy="30267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6400"/>
              <a:buFont typeface="Arial"/>
              <a:buNone/>
              <a:defRPr sz="64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1713" name="Google Shape;1713;p61"/>
          <p:cNvSpPr txBox="1">
            <a:spLocks noGrp="1"/>
          </p:cNvSpPr>
          <p:nvPr>
            <p:ph type="subTitle" idx="17"/>
          </p:nvPr>
        </p:nvSpPr>
        <p:spPr>
          <a:xfrm>
            <a:off x="1159825" y="7024700"/>
            <a:ext cx="6138000" cy="1626600"/>
          </a:xfrm>
          <a:prstGeom prst="rect">
            <a:avLst/>
          </a:prstGeom>
          <a:noFill/>
          <a:ln>
            <a:noFill/>
          </a:ln>
        </p:spPr>
        <p:txBody>
          <a:bodyPr spcFirstLastPara="1" wrap="square" lIns="0" tIns="91425" rIns="91425" bIns="91425" anchor="t" anchorCtr="0"/>
          <a:lstStyle>
            <a:lvl1pPr marR="0" lvl="0" algn="l" rtl="0">
              <a:lnSpc>
                <a:spcPct val="115000"/>
              </a:lnSpc>
              <a:spcBef>
                <a:spcPts val="0"/>
              </a:spcBef>
              <a:spcAft>
                <a:spcPts val="0"/>
              </a:spcAft>
              <a:buClr>
                <a:srgbClr val="000000"/>
              </a:buClr>
              <a:buSzPts val="4400"/>
              <a:buFont typeface="Arial"/>
              <a:buNone/>
              <a:defRPr sz="44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9pPr>
          </a:lstStyle>
          <a:p>
            <a:endParaRPr/>
          </a:p>
        </p:txBody>
      </p:sp>
      <p:cxnSp>
        <p:nvCxnSpPr>
          <p:cNvPr id="1714" name="Google Shape;1714;p61"/>
          <p:cNvCxnSpPr/>
          <p:nvPr/>
        </p:nvCxnSpPr>
        <p:spPr>
          <a:xfrm>
            <a:off x="1219200" y="2869680"/>
            <a:ext cx="773100" cy="0"/>
          </a:xfrm>
          <a:prstGeom prst="straightConnector1">
            <a:avLst/>
          </a:prstGeom>
          <a:noFill/>
          <a:ln w="38100" cap="flat" cmpd="sng">
            <a:solidFill>
              <a:srgbClr val="000000"/>
            </a:solidFill>
            <a:prstDash val="solid"/>
            <a:miter lim="400000"/>
            <a:headEnd type="none" w="sm" len="sm"/>
            <a:tailEnd type="none" w="sm" len="sm"/>
          </a:ln>
        </p:spPr>
      </p:cxnSp>
      <p:grpSp>
        <p:nvGrpSpPr>
          <p:cNvPr id="1715" name="Google Shape;1715;p61"/>
          <p:cNvGrpSpPr/>
          <p:nvPr/>
        </p:nvGrpSpPr>
        <p:grpSpPr>
          <a:xfrm>
            <a:off x="1224736" y="1180835"/>
            <a:ext cx="848196" cy="895432"/>
            <a:chOff x="8197573" y="1125872"/>
            <a:chExt cx="848196" cy="895432"/>
          </a:xfrm>
        </p:grpSpPr>
        <p:sp>
          <p:nvSpPr>
            <p:cNvPr id="1716" name="Google Shape;1716;p61"/>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61"/>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61"/>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719" name="Google Shape;1719;p61"/>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1720" name="Google Shape;1720;p61"/>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1721" name="Google Shape;1721;p61"/>
          <p:cNvSpPr txBox="1">
            <a:spLocks noGrp="1"/>
          </p:cNvSpPr>
          <p:nvPr>
            <p:ph type="subTitle" idx="18"/>
          </p:nvPr>
        </p:nvSpPr>
        <p:spPr>
          <a:xfrm>
            <a:off x="1602949" y="12978176"/>
            <a:ext cx="15935999" cy="2286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722" name="Google Shape;1722;p61"/>
          <p:cNvCxnSpPr/>
          <p:nvPr/>
        </p:nvCxnSpPr>
        <p:spPr>
          <a:xfrm flipH="1">
            <a:off x="1156550" y="13016124"/>
            <a:ext cx="137100" cy="152700"/>
          </a:xfrm>
          <a:prstGeom prst="straightConnector1">
            <a:avLst/>
          </a:prstGeom>
          <a:noFill/>
          <a:ln w="19050" cap="flat" cmpd="sng">
            <a:solidFill>
              <a:srgbClr val="4E515D"/>
            </a:solidFill>
            <a:prstDash val="solid"/>
            <a:round/>
            <a:headEnd type="none" w="sm" len="sm"/>
            <a:tailEnd type="none" w="sm" len="sm"/>
          </a:ln>
        </p:spPr>
      </p:cxnSp>
      <p:sp>
        <p:nvSpPr>
          <p:cNvPr id="1723" name="Google Shape;1723;p61"/>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9396A2"/>
                </a:solidFill>
                <a:latin typeface="Open Sans"/>
                <a:ea typeface="Open Sans"/>
                <a:cs typeface="Open Sans"/>
                <a:sym typeface="Open Sans"/>
              </a:rPr>
              <a:t>© 2018 HashiCorp</a:t>
            </a:r>
            <a:endParaRPr sz="1700" b="0" i="0" u="none" strike="noStrike" cap="none">
              <a:solidFill>
                <a:srgbClr val="9396A2"/>
              </a:solidFill>
              <a:latin typeface="Open Sans"/>
              <a:ea typeface="Open Sans"/>
              <a:cs typeface="Open Sans"/>
              <a:sym typeface="Open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9 Section Title - Vault">
  <p:cSld name="CUSTOM_2_1_1_1_1_2">
    <p:spTree>
      <p:nvGrpSpPr>
        <p:cNvPr id="1" name="Shape 280"/>
        <p:cNvGrpSpPr/>
        <p:nvPr/>
      </p:nvGrpSpPr>
      <p:grpSpPr>
        <a:xfrm>
          <a:off x="0" y="0"/>
          <a:ext cx="0" cy="0"/>
          <a:chOff x="0" y="0"/>
          <a:chExt cx="0" cy="0"/>
        </a:xfrm>
      </p:grpSpPr>
      <p:pic>
        <p:nvPicPr>
          <p:cNvPr id="281" name="Google Shape;281;p14"/>
          <p:cNvPicPr preferRelativeResize="0"/>
          <p:nvPr/>
        </p:nvPicPr>
        <p:blipFill rotWithShape="1">
          <a:blip r:embed="rId2">
            <a:alphaModFix/>
          </a:blip>
          <a:srcRect/>
          <a:stretch/>
        </p:blipFill>
        <p:spPr>
          <a:xfrm>
            <a:off x="0" y="0"/>
            <a:ext cx="24371801" cy="13709120"/>
          </a:xfrm>
          <a:prstGeom prst="rect">
            <a:avLst/>
          </a:prstGeom>
          <a:noFill/>
          <a:ln>
            <a:noFill/>
          </a:ln>
        </p:spPr>
      </p:pic>
      <p:sp>
        <p:nvSpPr>
          <p:cNvPr id="282" name="Google Shape;282;p14"/>
          <p:cNvSpPr/>
          <p:nvPr/>
        </p:nvSpPr>
        <p:spPr>
          <a:xfrm>
            <a:off x="1159846" y="12947070"/>
            <a:ext cx="130500" cy="247200"/>
          </a:xfrm>
          <a:prstGeom prst="rect">
            <a:avLst/>
          </a:prstGeom>
          <a:noFill/>
          <a:ln>
            <a:noFill/>
          </a:ln>
        </p:spPr>
        <p:txBody>
          <a:bodyPr spcFirstLastPara="1" wrap="square" lIns="0" tIns="0" rIns="0" bIns="0" anchor="ctr" anchorCtr="0">
            <a:noAutofit/>
          </a:bodyPr>
          <a:lstStyle/>
          <a:p>
            <a:pPr marL="266700" marR="0" lvl="0" indent="-266700" algn="l" rtl="0">
              <a:lnSpc>
                <a:spcPct val="120000"/>
              </a:lnSpc>
              <a:spcBef>
                <a:spcPts val="0"/>
              </a:spcBef>
              <a:spcAft>
                <a:spcPts val="0"/>
              </a:spcAft>
              <a:buClr>
                <a:srgbClr val="000000"/>
              </a:buClr>
              <a:buSzPts val="1600"/>
              <a:buFont typeface="Arial"/>
              <a:buNone/>
            </a:pPr>
            <a:r>
              <a:rPr lang="en" sz="1600" b="0" i="0" u="none" strike="noStrike" cap="none">
                <a:solidFill>
                  <a:srgbClr val="FFFFFF"/>
                </a:solidFill>
                <a:latin typeface="Arial"/>
                <a:ea typeface="Arial"/>
                <a:cs typeface="Arial"/>
                <a:sym typeface="Arial"/>
              </a:rPr>
              <a:t> </a:t>
            </a:r>
            <a:endParaRPr sz="1300" b="0" i="0" u="none" strike="noStrike" cap="none">
              <a:solidFill>
                <a:srgbClr val="FFFFFF"/>
              </a:solidFill>
              <a:latin typeface="Arial"/>
              <a:ea typeface="Arial"/>
              <a:cs typeface="Arial"/>
              <a:sym typeface="Arial"/>
            </a:endParaRPr>
          </a:p>
        </p:txBody>
      </p:sp>
      <p:sp>
        <p:nvSpPr>
          <p:cNvPr id="283" name="Google Shape;283;p14"/>
          <p:cNvSpPr txBox="1">
            <a:spLocks noGrp="1"/>
          </p:cNvSpPr>
          <p:nvPr>
            <p:ph type="title"/>
          </p:nvPr>
        </p:nvSpPr>
        <p:spPr>
          <a:xfrm>
            <a:off x="1222394" y="4222125"/>
            <a:ext cx="17110200" cy="56973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9600"/>
              <a:buFont typeface="Arial"/>
              <a:buNone/>
              <a:defRPr sz="9600" b="1"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14"/>
          <p:cNvSpPr txBox="1">
            <a:spLocks noGrp="1"/>
          </p:cNvSpPr>
          <p:nvPr>
            <p:ph type="subTitle" idx="1"/>
          </p:nvPr>
        </p:nvSpPr>
        <p:spPr>
          <a:xfrm>
            <a:off x="1222394" y="3361826"/>
            <a:ext cx="10477800" cy="5361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285" name="Google Shape;285;p14"/>
          <p:cNvCxnSpPr/>
          <p:nvPr/>
        </p:nvCxnSpPr>
        <p:spPr>
          <a:xfrm>
            <a:off x="1219200" y="2869680"/>
            <a:ext cx="773100" cy="0"/>
          </a:xfrm>
          <a:prstGeom prst="straightConnector1">
            <a:avLst/>
          </a:prstGeom>
          <a:noFill/>
          <a:ln w="38100" cap="flat" cmpd="sng">
            <a:solidFill>
              <a:srgbClr val="FFFFFF"/>
            </a:solidFill>
            <a:prstDash val="solid"/>
            <a:miter lim="400000"/>
            <a:headEnd type="none" w="sm" len="sm"/>
            <a:tailEnd type="none" w="sm" len="sm"/>
          </a:ln>
        </p:spPr>
      </p:cxnSp>
      <p:grpSp>
        <p:nvGrpSpPr>
          <p:cNvPr id="286" name="Google Shape;286;p14"/>
          <p:cNvGrpSpPr/>
          <p:nvPr/>
        </p:nvGrpSpPr>
        <p:grpSpPr>
          <a:xfrm>
            <a:off x="1224736" y="1180835"/>
            <a:ext cx="848196" cy="895432"/>
            <a:chOff x="8197573" y="1125872"/>
            <a:chExt cx="848196" cy="895432"/>
          </a:xfrm>
        </p:grpSpPr>
        <p:sp>
          <p:nvSpPr>
            <p:cNvPr id="287" name="Google Shape;287;p14"/>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14"/>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14"/>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90" name="Google Shape;290;p14"/>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291" name="Google Shape;291;p14"/>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4E515D"/>
                </a:solidFill>
                <a:latin typeface="Open Sans"/>
                <a:ea typeface="Open Sans"/>
                <a:cs typeface="Open Sans"/>
                <a:sym typeface="Open Sans"/>
              </a:rPr>
              <a:t>© 2018 HashiCorp</a:t>
            </a:r>
            <a:endParaRPr sz="1700" b="0" i="0" u="none" strike="noStrike" cap="none">
              <a:solidFill>
                <a:srgbClr val="4E515D"/>
              </a:solidFill>
              <a:latin typeface="Open Sans"/>
              <a:ea typeface="Open Sans"/>
              <a:cs typeface="Open Sans"/>
              <a:sym typeface="Open Sans"/>
            </a:endParaRPr>
          </a:p>
        </p:txBody>
      </p:sp>
      <p:sp>
        <p:nvSpPr>
          <p:cNvPr id="292" name="Google Shape;292;p14"/>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9396A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1-1 Features Overview - Six">
  <p:cSld name="6 Features Numbered">
    <p:spTree>
      <p:nvGrpSpPr>
        <p:cNvPr id="1" name="Shape 341"/>
        <p:cNvGrpSpPr/>
        <p:nvPr/>
      </p:nvGrpSpPr>
      <p:grpSpPr>
        <a:xfrm>
          <a:off x="0" y="0"/>
          <a:ext cx="0" cy="0"/>
          <a:chOff x="0" y="0"/>
          <a:chExt cx="0" cy="0"/>
        </a:xfrm>
      </p:grpSpPr>
      <p:cxnSp>
        <p:nvCxnSpPr>
          <p:cNvPr id="342" name="Google Shape;342;p17"/>
          <p:cNvCxnSpPr/>
          <p:nvPr/>
        </p:nvCxnSpPr>
        <p:spPr>
          <a:xfrm rot="10800000">
            <a:off x="13208255" y="1828802"/>
            <a:ext cx="0" cy="11887200"/>
          </a:xfrm>
          <a:prstGeom prst="straightConnector1">
            <a:avLst/>
          </a:prstGeom>
          <a:noFill/>
          <a:ln w="19050" cap="flat" cmpd="sng">
            <a:solidFill>
              <a:srgbClr val="D2D4DB"/>
            </a:solidFill>
            <a:prstDash val="solid"/>
            <a:miter lim="400000"/>
            <a:headEnd type="none" w="sm" len="sm"/>
            <a:tailEnd type="none" w="sm" len="sm"/>
          </a:ln>
        </p:spPr>
      </p:cxnSp>
      <p:cxnSp>
        <p:nvCxnSpPr>
          <p:cNvPr id="343" name="Google Shape;343;p17"/>
          <p:cNvCxnSpPr/>
          <p:nvPr/>
        </p:nvCxnSpPr>
        <p:spPr>
          <a:xfrm rot="10800000">
            <a:off x="18387441" y="1828802"/>
            <a:ext cx="0" cy="11887200"/>
          </a:xfrm>
          <a:prstGeom prst="straightConnector1">
            <a:avLst/>
          </a:prstGeom>
          <a:noFill/>
          <a:ln w="19050" cap="flat" cmpd="sng">
            <a:solidFill>
              <a:srgbClr val="D2D4DB"/>
            </a:solidFill>
            <a:prstDash val="solid"/>
            <a:miter lim="400000"/>
            <a:headEnd type="none" w="sm" len="sm"/>
            <a:tailEnd type="none" w="sm" len="sm"/>
          </a:ln>
        </p:spPr>
      </p:cxnSp>
      <p:cxnSp>
        <p:nvCxnSpPr>
          <p:cNvPr id="344" name="Google Shape;344;p17"/>
          <p:cNvCxnSpPr/>
          <p:nvPr/>
        </p:nvCxnSpPr>
        <p:spPr>
          <a:xfrm rot="10800000">
            <a:off x="8029066" y="1828802"/>
            <a:ext cx="0" cy="11887200"/>
          </a:xfrm>
          <a:prstGeom prst="straightConnector1">
            <a:avLst/>
          </a:prstGeom>
          <a:noFill/>
          <a:ln w="19050" cap="flat" cmpd="sng">
            <a:solidFill>
              <a:srgbClr val="D2D4DB"/>
            </a:solidFill>
            <a:prstDash val="solid"/>
            <a:miter lim="400000"/>
            <a:headEnd type="none" w="sm" len="sm"/>
            <a:tailEnd type="none" w="sm" len="sm"/>
          </a:ln>
        </p:spPr>
      </p:cxnSp>
      <p:sp>
        <p:nvSpPr>
          <p:cNvPr id="345" name="Google Shape;345;p17"/>
          <p:cNvSpPr/>
          <p:nvPr/>
        </p:nvSpPr>
        <p:spPr>
          <a:xfrm>
            <a:off x="7735138" y="1633423"/>
            <a:ext cx="594300" cy="5943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Open Sans"/>
                <a:ea typeface="Open Sans"/>
                <a:cs typeface="Open Sans"/>
                <a:sym typeface="Open Sans"/>
              </a:rPr>
              <a:t>1</a:t>
            </a:r>
            <a:endParaRPr sz="2000" b="0" i="0" u="none" strike="noStrike" cap="none">
              <a:solidFill>
                <a:srgbClr val="FFFFFF"/>
              </a:solidFill>
              <a:latin typeface="Open Sans"/>
              <a:ea typeface="Open Sans"/>
              <a:cs typeface="Open Sans"/>
              <a:sym typeface="Open Sans"/>
            </a:endParaRPr>
          </a:p>
        </p:txBody>
      </p:sp>
      <p:sp>
        <p:nvSpPr>
          <p:cNvPr id="346" name="Google Shape;346;p17"/>
          <p:cNvSpPr/>
          <p:nvPr/>
        </p:nvSpPr>
        <p:spPr>
          <a:xfrm>
            <a:off x="7735138" y="7249798"/>
            <a:ext cx="594300" cy="5943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Open Sans"/>
                <a:ea typeface="Open Sans"/>
                <a:cs typeface="Open Sans"/>
                <a:sym typeface="Open Sans"/>
              </a:rPr>
              <a:t>4</a:t>
            </a:r>
            <a:endParaRPr sz="2000" b="0" i="0" u="none" strike="noStrike" cap="none">
              <a:solidFill>
                <a:srgbClr val="FFFFFF"/>
              </a:solidFill>
              <a:latin typeface="Open Sans"/>
              <a:ea typeface="Open Sans"/>
              <a:cs typeface="Open Sans"/>
              <a:sym typeface="Open Sans"/>
            </a:endParaRPr>
          </a:p>
        </p:txBody>
      </p:sp>
      <p:sp>
        <p:nvSpPr>
          <p:cNvPr id="347" name="Google Shape;347;p17"/>
          <p:cNvSpPr/>
          <p:nvPr/>
        </p:nvSpPr>
        <p:spPr>
          <a:xfrm>
            <a:off x="12914329" y="1633423"/>
            <a:ext cx="594300" cy="5943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Open Sans"/>
                <a:ea typeface="Open Sans"/>
                <a:cs typeface="Open Sans"/>
                <a:sym typeface="Open Sans"/>
              </a:rPr>
              <a:t>2</a:t>
            </a:r>
            <a:endParaRPr sz="2000" b="0" i="0" u="none" strike="noStrike" cap="none">
              <a:solidFill>
                <a:srgbClr val="FFFFFF"/>
              </a:solidFill>
              <a:latin typeface="Open Sans"/>
              <a:ea typeface="Open Sans"/>
              <a:cs typeface="Open Sans"/>
              <a:sym typeface="Open Sans"/>
            </a:endParaRPr>
          </a:p>
        </p:txBody>
      </p:sp>
      <p:sp>
        <p:nvSpPr>
          <p:cNvPr id="348" name="Google Shape;348;p17"/>
          <p:cNvSpPr/>
          <p:nvPr/>
        </p:nvSpPr>
        <p:spPr>
          <a:xfrm>
            <a:off x="12914329" y="7249798"/>
            <a:ext cx="594300" cy="5943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Open Sans"/>
                <a:ea typeface="Open Sans"/>
                <a:cs typeface="Open Sans"/>
                <a:sym typeface="Open Sans"/>
              </a:rPr>
              <a:t>5</a:t>
            </a:r>
            <a:endParaRPr sz="2000" b="0" i="0" u="none" strike="noStrike" cap="none">
              <a:solidFill>
                <a:srgbClr val="FFFFFF"/>
              </a:solidFill>
              <a:latin typeface="Open Sans"/>
              <a:ea typeface="Open Sans"/>
              <a:cs typeface="Open Sans"/>
              <a:sym typeface="Open Sans"/>
            </a:endParaRPr>
          </a:p>
        </p:txBody>
      </p:sp>
      <p:sp>
        <p:nvSpPr>
          <p:cNvPr id="349" name="Google Shape;349;p17"/>
          <p:cNvSpPr/>
          <p:nvPr/>
        </p:nvSpPr>
        <p:spPr>
          <a:xfrm>
            <a:off x="18093533" y="1633423"/>
            <a:ext cx="594300" cy="5943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Open Sans"/>
                <a:ea typeface="Open Sans"/>
                <a:cs typeface="Open Sans"/>
                <a:sym typeface="Open Sans"/>
              </a:rPr>
              <a:t>3</a:t>
            </a:r>
            <a:endParaRPr sz="2000" b="0" i="0" u="none" strike="noStrike" cap="none">
              <a:solidFill>
                <a:srgbClr val="FFFFFF"/>
              </a:solidFill>
              <a:latin typeface="Open Sans"/>
              <a:ea typeface="Open Sans"/>
              <a:cs typeface="Open Sans"/>
              <a:sym typeface="Open Sans"/>
            </a:endParaRPr>
          </a:p>
        </p:txBody>
      </p:sp>
      <p:sp>
        <p:nvSpPr>
          <p:cNvPr id="350" name="Google Shape;350;p17"/>
          <p:cNvSpPr/>
          <p:nvPr/>
        </p:nvSpPr>
        <p:spPr>
          <a:xfrm>
            <a:off x="18093533" y="7249798"/>
            <a:ext cx="594300" cy="5943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Open Sans"/>
                <a:ea typeface="Open Sans"/>
                <a:cs typeface="Open Sans"/>
                <a:sym typeface="Open Sans"/>
              </a:rPr>
              <a:t>6</a:t>
            </a:r>
            <a:endParaRPr sz="2000" b="0" i="0" u="none" strike="noStrike" cap="none">
              <a:solidFill>
                <a:srgbClr val="FFFFFF"/>
              </a:solidFill>
              <a:latin typeface="Open Sans"/>
              <a:ea typeface="Open Sans"/>
              <a:cs typeface="Open Sans"/>
              <a:sym typeface="Open Sans"/>
            </a:endParaRPr>
          </a:p>
        </p:txBody>
      </p:sp>
      <p:sp>
        <p:nvSpPr>
          <p:cNvPr id="351" name="Google Shape;351;p17"/>
          <p:cNvSpPr txBox="1">
            <a:spLocks noGrp="1"/>
          </p:cNvSpPr>
          <p:nvPr>
            <p:ph type="subTitle" idx="1"/>
          </p:nvPr>
        </p:nvSpPr>
        <p:spPr>
          <a:xfrm>
            <a:off x="8580528" y="1584525"/>
            <a:ext cx="3885900" cy="12963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sp>
        <p:nvSpPr>
          <p:cNvPr id="352" name="Google Shape;352;p17"/>
          <p:cNvSpPr txBox="1">
            <a:spLocks noGrp="1"/>
          </p:cNvSpPr>
          <p:nvPr>
            <p:ph type="subTitle" idx="2"/>
          </p:nvPr>
        </p:nvSpPr>
        <p:spPr>
          <a:xfrm>
            <a:off x="8580528" y="2307076"/>
            <a:ext cx="4160400" cy="4023300"/>
          </a:xfrm>
          <a:prstGeom prst="rect">
            <a:avLst/>
          </a:prstGeom>
          <a:noFill/>
          <a:ln>
            <a:noFill/>
          </a:ln>
        </p:spPr>
        <p:txBody>
          <a:bodyPr spcFirstLastPara="1" wrap="square" lIns="0" tIns="91425" rIns="91425" bIns="91425" anchor="t" anchorCtr="0"/>
          <a:lstStyle>
            <a:lvl1pPr marR="0" lvl="0" algn="l" rtl="0">
              <a:lnSpc>
                <a:spcPct val="13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9pPr>
          </a:lstStyle>
          <a:p>
            <a:endParaRPr/>
          </a:p>
        </p:txBody>
      </p:sp>
      <p:sp>
        <p:nvSpPr>
          <p:cNvPr id="353" name="Google Shape;353;p17"/>
          <p:cNvSpPr txBox="1">
            <a:spLocks noGrp="1"/>
          </p:cNvSpPr>
          <p:nvPr>
            <p:ph type="subTitle" idx="3"/>
          </p:nvPr>
        </p:nvSpPr>
        <p:spPr>
          <a:xfrm>
            <a:off x="13759719" y="1584525"/>
            <a:ext cx="3885900" cy="12963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sp>
        <p:nvSpPr>
          <p:cNvPr id="354" name="Google Shape;354;p17"/>
          <p:cNvSpPr txBox="1">
            <a:spLocks noGrp="1"/>
          </p:cNvSpPr>
          <p:nvPr>
            <p:ph type="subTitle" idx="4"/>
          </p:nvPr>
        </p:nvSpPr>
        <p:spPr>
          <a:xfrm>
            <a:off x="13759723" y="2307076"/>
            <a:ext cx="4160400" cy="4023300"/>
          </a:xfrm>
          <a:prstGeom prst="rect">
            <a:avLst/>
          </a:prstGeom>
          <a:noFill/>
          <a:ln>
            <a:noFill/>
          </a:ln>
        </p:spPr>
        <p:txBody>
          <a:bodyPr spcFirstLastPara="1" wrap="square" lIns="0" tIns="91425" rIns="91425" bIns="91425" anchor="t" anchorCtr="0"/>
          <a:lstStyle>
            <a:lvl1pPr marR="0" lvl="0" algn="l" rtl="0">
              <a:lnSpc>
                <a:spcPct val="13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9pPr>
          </a:lstStyle>
          <a:p>
            <a:endParaRPr/>
          </a:p>
        </p:txBody>
      </p:sp>
      <p:sp>
        <p:nvSpPr>
          <p:cNvPr id="355" name="Google Shape;355;p17"/>
          <p:cNvSpPr txBox="1">
            <a:spLocks noGrp="1"/>
          </p:cNvSpPr>
          <p:nvPr>
            <p:ph type="subTitle" idx="5"/>
          </p:nvPr>
        </p:nvSpPr>
        <p:spPr>
          <a:xfrm>
            <a:off x="18938923" y="1584525"/>
            <a:ext cx="3885900" cy="12963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3200"/>
              <a:buFont typeface="Arial"/>
              <a:buNone/>
              <a:defRPr sz="32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sp>
        <p:nvSpPr>
          <p:cNvPr id="356" name="Google Shape;356;p17"/>
          <p:cNvSpPr txBox="1">
            <a:spLocks noGrp="1"/>
          </p:cNvSpPr>
          <p:nvPr>
            <p:ph type="subTitle" idx="6"/>
          </p:nvPr>
        </p:nvSpPr>
        <p:spPr>
          <a:xfrm>
            <a:off x="18938933" y="2307076"/>
            <a:ext cx="4160400" cy="4023300"/>
          </a:xfrm>
          <a:prstGeom prst="rect">
            <a:avLst/>
          </a:prstGeom>
          <a:noFill/>
          <a:ln>
            <a:noFill/>
          </a:ln>
        </p:spPr>
        <p:txBody>
          <a:bodyPr spcFirstLastPara="1" wrap="square" lIns="0" tIns="91425" rIns="91425" bIns="91425" anchor="t" anchorCtr="0"/>
          <a:lstStyle>
            <a:lvl1pPr marR="0" lvl="0" algn="l" rtl="0">
              <a:lnSpc>
                <a:spcPct val="13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9pPr>
          </a:lstStyle>
          <a:p>
            <a:endParaRPr/>
          </a:p>
        </p:txBody>
      </p:sp>
      <p:sp>
        <p:nvSpPr>
          <p:cNvPr id="357" name="Google Shape;357;p17"/>
          <p:cNvSpPr txBox="1">
            <a:spLocks noGrp="1"/>
          </p:cNvSpPr>
          <p:nvPr>
            <p:ph type="subTitle" idx="7"/>
          </p:nvPr>
        </p:nvSpPr>
        <p:spPr>
          <a:xfrm>
            <a:off x="8580528" y="7200900"/>
            <a:ext cx="3885900" cy="12963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3200"/>
              <a:buFont typeface="Arial"/>
              <a:buNone/>
              <a:defRPr sz="32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sp>
        <p:nvSpPr>
          <p:cNvPr id="358" name="Google Shape;358;p17"/>
          <p:cNvSpPr txBox="1">
            <a:spLocks noGrp="1"/>
          </p:cNvSpPr>
          <p:nvPr>
            <p:ph type="subTitle" idx="8"/>
          </p:nvPr>
        </p:nvSpPr>
        <p:spPr>
          <a:xfrm>
            <a:off x="8580528" y="7923444"/>
            <a:ext cx="4160400" cy="4023300"/>
          </a:xfrm>
          <a:prstGeom prst="rect">
            <a:avLst/>
          </a:prstGeom>
          <a:noFill/>
          <a:ln>
            <a:noFill/>
          </a:ln>
        </p:spPr>
        <p:txBody>
          <a:bodyPr spcFirstLastPara="1" wrap="square" lIns="0" tIns="91425" rIns="91425" bIns="91425" anchor="t" anchorCtr="0"/>
          <a:lstStyle>
            <a:lvl1pPr marR="0" lvl="0" algn="l" rtl="0">
              <a:lnSpc>
                <a:spcPct val="13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9pPr>
          </a:lstStyle>
          <a:p>
            <a:endParaRPr/>
          </a:p>
        </p:txBody>
      </p:sp>
      <p:sp>
        <p:nvSpPr>
          <p:cNvPr id="359" name="Google Shape;359;p17"/>
          <p:cNvSpPr txBox="1">
            <a:spLocks noGrp="1"/>
          </p:cNvSpPr>
          <p:nvPr>
            <p:ph type="subTitle" idx="9"/>
          </p:nvPr>
        </p:nvSpPr>
        <p:spPr>
          <a:xfrm>
            <a:off x="13759719" y="7200900"/>
            <a:ext cx="3885900" cy="12963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3200"/>
              <a:buFont typeface="Arial"/>
              <a:buNone/>
              <a:defRPr sz="32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sp>
        <p:nvSpPr>
          <p:cNvPr id="360" name="Google Shape;360;p17"/>
          <p:cNvSpPr txBox="1">
            <a:spLocks noGrp="1"/>
          </p:cNvSpPr>
          <p:nvPr>
            <p:ph type="subTitle" idx="13"/>
          </p:nvPr>
        </p:nvSpPr>
        <p:spPr>
          <a:xfrm>
            <a:off x="13759719" y="7923444"/>
            <a:ext cx="4160400" cy="4023300"/>
          </a:xfrm>
          <a:prstGeom prst="rect">
            <a:avLst/>
          </a:prstGeom>
          <a:noFill/>
          <a:ln>
            <a:noFill/>
          </a:ln>
        </p:spPr>
        <p:txBody>
          <a:bodyPr spcFirstLastPara="1" wrap="square" lIns="0" tIns="91425" rIns="91425" bIns="91425" anchor="t" anchorCtr="0"/>
          <a:lstStyle>
            <a:lvl1pPr marR="0" lvl="0" algn="l" rtl="0">
              <a:lnSpc>
                <a:spcPct val="13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9pPr>
          </a:lstStyle>
          <a:p>
            <a:endParaRPr/>
          </a:p>
        </p:txBody>
      </p:sp>
      <p:sp>
        <p:nvSpPr>
          <p:cNvPr id="361" name="Google Shape;361;p17"/>
          <p:cNvSpPr txBox="1">
            <a:spLocks noGrp="1"/>
          </p:cNvSpPr>
          <p:nvPr>
            <p:ph type="subTitle" idx="14"/>
          </p:nvPr>
        </p:nvSpPr>
        <p:spPr>
          <a:xfrm>
            <a:off x="18938923" y="7200900"/>
            <a:ext cx="3885900" cy="12963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3200"/>
              <a:buFont typeface="Arial"/>
              <a:buNone/>
              <a:defRPr sz="32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sp>
        <p:nvSpPr>
          <p:cNvPr id="362" name="Google Shape;362;p17"/>
          <p:cNvSpPr txBox="1">
            <a:spLocks noGrp="1"/>
          </p:cNvSpPr>
          <p:nvPr>
            <p:ph type="subTitle" idx="15"/>
          </p:nvPr>
        </p:nvSpPr>
        <p:spPr>
          <a:xfrm>
            <a:off x="18938923" y="7923444"/>
            <a:ext cx="4160400" cy="4023300"/>
          </a:xfrm>
          <a:prstGeom prst="rect">
            <a:avLst/>
          </a:prstGeom>
          <a:noFill/>
          <a:ln>
            <a:noFill/>
          </a:ln>
        </p:spPr>
        <p:txBody>
          <a:bodyPr spcFirstLastPara="1" wrap="square" lIns="0" tIns="91425" rIns="91425" bIns="91425" anchor="t" anchorCtr="0"/>
          <a:lstStyle>
            <a:lvl1pPr marR="0" lvl="0" algn="l" rtl="0">
              <a:lnSpc>
                <a:spcPct val="130000"/>
              </a:lnSpc>
              <a:spcBef>
                <a:spcPts val="0"/>
              </a:spcBef>
              <a:spcAft>
                <a:spcPts val="0"/>
              </a:spcAft>
              <a:buClr>
                <a:srgbClr val="000000"/>
              </a:buClr>
              <a:buSzPts val="2400"/>
              <a:buFont typeface="Arial"/>
              <a:buNone/>
              <a:defRPr sz="24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9pPr>
          </a:lstStyle>
          <a:p>
            <a:endParaRPr/>
          </a:p>
        </p:txBody>
      </p:sp>
      <p:sp>
        <p:nvSpPr>
          <p:cNvPr id="363" name="Google Shape;363;p17"/>
          <p:cNvSpPr txBox="1">
            <a:spLocks noGrp="1"/>
          </p:cNvSpPr>
          <p:nvPr>
            <p:ph type="subTitle" idx="16"/>
          </p:nvPr>
        </p:nvSpPr>
        <p:spPr>
          <a:xfrm>
            <a:off x="1159825" y="3522575"/>
            <a:ext cx="6138000" cy="30267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6400"/>
              <a:buFont typeface="Arial"/>
              <a:buNone/>
              <a:defRPr sz="64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364" name="Google Shape;364;p17"/>
          <p:cNvSpPr txBox="1">
            <a:spLocks noGrp="1"/>
          </p:cNvSpPr>
          <p:nvPr>
            <p:ph type="subTitle" idx="17"/>
          </p:nvPr>
        </p:nvSpPr>
        <p:spPr>
          <a:xfrm>
            <a:off x="1159825" y="7024700"/>
            <a:ext cx="6138000" cy="1626600"/>
          </a:xfrm>
          <a:prstGeom prst="rect">
            <a:avLst/>
          </a:prstGeom>
          <a:noFill/>
          <a:ln>
            <a:noFill/>
          </a:ln>
        </p:spPr>
        <p:txBody>
          <a:bodyPr spcFirstLastPara="1" wrap="square" lIns="0" tIns="91425" rIns="91425" bIns="91425" anchor="t" anchorCtr="0"/>
          <a:lstStyle>
            <a:lvl1pPr marR="0" lvl="0" algn="l" rtl="0">
              <a:lnSpc>
                <a:spcPct val="115000"/>
              </a:lnSpc>
              <a:spcBef>
                <a:spcPts val="0"/>
              </a:spcBef>
              <a:spcAft>
                <a:spcPts val="0"/>
              </a:spcAft>
              <a:buClr>
                <a:srgbClr val="000000"/>
              </a:buClr>
              <a:buSzPts val="4400"/>
              <a:buFont typeface="Arial"/>
              <a:buNone/>
              <a:defRPr sz="4400" b="0" i="0" u="none" strike="noStrike" cap="none">
                <a:solidFill>
                  <a:srgbClr val="373942"/>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9pPr>
          </a:lstStyle>
          <a:p>
            <a:endParaRPr/>
          </a:p>
        </p:txBody>
      </p:sp>
      <p:cxnSp>
        <p:nvCxnSpPr>
          <p:cNvPr id="365" name="Google Shape;365;p17"/>
          <p:cNvCxnSpPr/>
          <p:nvPr/>
        </p:nvCxnSpPr>
        <p:spPr>
          <a:xfrm>
            <a:off x="1219200" y="2869680"/>
            <a:ext cx="773100" cy="0"/>
          </a:xfrm>
          <a:prstGeom prst="straightConnector1">
            <a:avLst/>
          </a:prstGeom>
          <a:noFill/>
          <a:ln w="38100" cap="flat" cmpd="sng">
            <a:solidFill>
              <a:srgbClr val="000000"/>
            </a:solidFill>
            <a:prstDash val="solid"/>
            <a:miter lim="400000"/>
            <a:headEnd type="none" w="sm" len="sm"/>
            <a:tailEnd type="none" w="sm" len="sm"/>
          </a:ln>
        </p:spPr>
      </p:cxnSp>
      <p:grpSp>
        <p:nvGrpSpPr>
          <p:cNvPr id="366" name="Google Shape;366;p17"/>
          <p:cNvGrpSpPr/>
          <p:nvPr/>
        </p:nvGrpSpPr>
        <p:grpSpPr>
          <a:xfrm>
            <a:off x="1224736" y="1180835"/>
            <a:ext cx="848196" cy="895432"/>
            <a:chOff x="8197573" y="1125872"/>
            <a:chExt cx="848196" cy="895432"/>
          </a:xfrm>
        </p:grpSpPr>
        <p:sp>
          <p:nvSpPr>
            <p:cNvPr id="367" name="Google Shape;367;p17"/>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17"/>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17"/>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0" name="Google Shape;370;p17"/>
          <p:cNvSpPr txBox="1">
            <a:spLocks noGrp="1"/>
          </p:cNvSpPr>
          <p:nvPr>
            <p:ph type="subTitle" idx="18"/>
          </p:nvPr>
        </p:nvSpPr>
        <p:spPr>
          <a:xfrm>
            <a:off x="1602949" y="12978176"/>
            <a:ext cx="15935999" cy="2286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371" name="Google Shape;371;p17"/>
          <p:cNvCxnSpPr/>
          <p:nvPr/>
        </p:nvCxnSpPr>
        <p:spPr>
          <a:xfrm flipH="1">
            <a:off x="1156550" y="13016124"/>
            <a:ext cx="137100" cy="152700"/>
          </a:xfrm>
          <a:prstGeom prst="straightConnector1">
            <a:avLst/>
          </a:prstGeom>
          <a:noFill/>
          <a:ln w="19050" cap="flat" cmpd="sng">
            <a:solidFill>
              <a:srgbClr val="4E515D"/>
            </a:solidFill>
            <a:prstDash val="solid"/>
            <a:round/>
            <a:headEnd type="none" w="sm" len="sm"/>
            <a:tailEnd type="none" w="sm" len="sm"/>
          </a:ln>
        </p:spPr>
      </p:cxnSp>
      <p:cxnSp>
        <p:nvCxnSpPr>
          <p:cNvPr id="372" name="Google Shape;372;p17"/>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373" name="Google Shape;373;p17"/>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374" name="Google Shape;374;p17"/>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9396A2"/>
                </a:solidFill>
                <a:latin typeface="Open Sans"/>
                <a:ea typeface="Open Sans"/>
                <a:cs typeface="Open Sans"/>
                <a:sym typeface="Open Sans"/>
              </a:rPr>
              <a:t>© 2018 HashiCorp</a:t>
            </a:r>
            <a:endParaRPr sz="1700" b="0" i="0" u="none" strike="noStrike" cap="none">
              <a:solidFill>
                <a:srgbClr val="9396A2"/>
              </a:solidFill>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2-1 Feature CSR Challenge">
  <p:cSld name="Feature CSR-C">
    <p:spTree>
      <p:nvGrpSpPr>
        <p:cNvPr id="1" name="Shape 375"/>
        <p:cNvGrpSpPr/>
        <p:nvPr/>
      </p:nvGrpSpPr>
      <p:grpSpPr>
        <a:xfrm>
          <a:off x="0" y="0"/>
          <a:ext cx="0" cy="0"/>
          <a:chOff x="0" y="0"/>
          <a:chExt cx="0" cy="0"/>
        </a:xfrm>
      </p:grpSpPr>
      <p:grpSp>
        <p:nvGrpSpPr>
          <p:cNvPr id="376" name="Google Shape;376;p18"/>
          <p:cNvGrpSpPr/>
          <p:nvPr/>
        </p:nvGrpSpPr>
        <p:grpSpPr>
          <a:xfrm>
            <a:off x="539" y="0"/>
            <a:ext cx="24406536" cy="13716000"/>
            <a:chOff x="539" y="0"/>
            <a:chExt cx="24406536" cy="13716000"/>
          </a:xfrm>
        </p:grpSpPr>
        <p:grpSp>
          <p:nvGrpSpPr>
            <p:cNvPr id="377" name="Google Shape;377;p18"/>
            <p:cNvGrpSpPr/>
            <p:nvPr/>
          </p:nvGrpSpPr>
          <p:grpSpPr>
            <a:xfrm>
              <a:off x="539" y="0"/>
              <a:ext cx="24382791" cy="13716000"/>
              <a:chOff x="539" y="0"/>
              <a:chExt cx="24382791" cy="13716000"/>
            </a:xfrm>
          </p:grpSpPr>
          <p:sp>
            <p:nvSpPr>
              <p:cNvPr id="378" name="Google Shape;378;p18"/>
              <p:cNvSpPr/>
              <p:nvPr/>
            </p:nvSpPr>
            <p:spPr>
              <a:xfrm>
                <a:off x="539" y="0"/>
                <a:ext cx="243768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pic>
            <p:nvPicPr>
              <p:cNvPr id="379" name="Google Shape;379;p18" descr="Image"/>
              <p:cNvPicPr preferRelativeResize="0"/>
              <p:nvPr/>
            </p:nvPicPr>
            <p:blipFill rotWithShape="1">
              <a:blip r:embed="rId2">
                <a:alphaModFix/>
              </a:blip>
              <a:srcRect/>
              <a:stretch/>
            </p:blipFill>
            <p:spPr>
              <a:xfrm>
                <a:off x="16294145" y="0"/>
                <a:ext cx="8089185" cy="7946377"/>
              </a:xfrm>
              <a:prstGeom prst="rect">
                <a:avLst/>
              </a:prstGeom>
              <a:noFill/>
              <a:ln>
                <a:noFill/>
              </a:ln>
            </p:spPr>
          </p:pic>
          <p:sp>
            <p:nvSpPr>
              <p:cNvPr id="380" name="Google Shape;380;p18"/>
              <p:cNvSpPr/>
              <p:nvPr/>
            </p:nvSpPr>
            <p:spPr>
              <a:xfrm>
                <a:off x="12916765" y="700144"/>
                <a:ext cx="10636800" cy="112725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grpSp>
        <p:sp>
          <p:nvSpPr>
            <p:cNvPr id="381" name="Google Shape;381;p18"/>
            <p:cNvSpPr/>
            <p:nvPr/>
          </p:nvSpPr>
          <p:spPr>
            <a:xfrm>
              <a:off x="22779275" y="3132925"/>
              <a:ext cx="1627800" cy="10574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2" name="Google Shape;382;p18"/>
          <p:cNvSpPr/>
          <p:nvPr/>
        </p:nvSpPr>
        <p:spPr>
          <a:xfrm>
            <a:off x="-6673" y="2688925"/>
            <a:ext cx="24390899" cy="457500"/>
          </a:xfrm>
          <a:prstGeom prst="rect">
            <a:avLst/>
          </a:prstGeom>
          <a:solidFill>
            <a:srgbClr val="F7F8FA"/>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E5E6EB"/>
              </a:solidFill>
              <a:latin typeface="Arial"/>
              <a:ea typeface="Arial"/>
              <a:cs typeface="Arial"/>
              <a:sym typeface="Arial"/>
            </a:endParaRPr>
          </a:p>
        </p:txBody>
      </p:sp>
      <p:sp>
        <p:nvSpPr>
          <p:cNvPr id="383" name="Google Shape;383;p18"/>
          <p:cNvSpPr txBox="1"/>
          <p:nvPr/>
        </p:nvSpPr>
        <p:spPr>
          <a:xfrm>
            <a:off x="2388902" y="2692775"/>
            <a:ext cx="1928100" cy="444000"/>
          </a:xfrm>
          <a:prstGeom prst="rect">
            <a:avLst/>
          </a:prstGeom>
          <a:noFill/>
          <a:ln>
            <a:noFill/>
          </a:ln>
        </p:spPr>
        <p:txBody>
          <a:bodyPr spcFirstLastPara="1" wrap="square" lIns="0" tIns="0" rIns="0" bIns="0" anchor="ctr" anchorCtr="0">
            <a:noAutofit/>
          </a:bodyPr>
          <a:lstStyle/>
          <a:p>
            <a:pPr marL="266700" marR="0" lvl="0" indent="-266700" algn="l" rtl="0">
              <a:lnSpc>
                <a:spcPct val="100000"/>
              </a:lnSpc>
              <a:spcBef>
                <a:spcPts val="0"/>
              </a:spcBef>
              <a:spcAft>
                <a:spcPts val="0"/>
              </a:spcAft>
              <a:buClr>
                <a:schemeClr val="accent3"/>
              </a:buClr>
              <a:buSzPts val="1600"/>
              <a:buFont typeface="Arial"/>
              <a:buNone/>
            </a:pPr>
            <a:r>
              <a:rPr lang="en" sz="2100" b="1" i="0" u="none" strike="noStrike" cap="none">
                <a:solidFill>
                  <a:srgbClr val="000000"/>
                </a:solidFill>
                <a:latin typeface="Open Sans"/>
                <a:ea typeface="Open Sans"/>
                <a:cs typeface="Open Sans"/>
                <a:sym typeface="Open Sans"/>
              </a:rPr>
              <a:t>CHALLENGE</a:t>
            </a:r>
            <a:endParaRPr sz="2100" b="1" i="0" u="none" strike="noStrike" cap="none">
              <a:solidFill>
                <a:srgbClr val="000000"/>
              </a:solidFill>
              <a:latin typeface="Open Sans"/>
              <a:ea typeface="Open Sans"/>
              <a:cs typeface="Open Sans"/>
              <a:sym typeface="Open Sans"/>
            </a:endParaRPr>
          </a:p>
        </p:txBody>
      </p:sp>
      <p:sp>
        <p:nvSpPr>
          <p:cNvPr id="384" name="Google Shape;384;p18"/>
          <p:cNvSpPr txBox="1"/>
          <p:nvPr/>
        </p:nvSpPr>
        <p:spPr>
          <a:xfrm>
            <a:off x="5587327" y="2688925"/>
            <a:ext cx="1627800" cy="444000"/>
          </a:xfrm>
          <a:prstGeom prst="rect">
            <a:avLst/>
          </a:prstGeom>
          <a:noFill/>
          <a:ln>
            <a:noFill/>
          </a:ln>
        </p:spPr>
        <p:txBody>
          <a:bodyPr spcFirstLastPara="1" wrap="square" lIns="0" tIns="0" rIns="0" bIns="0" anchor="ctr" anchorCtr="0">
            <a:noAutofit/>
          </a:bodyPr>
          <a:lstStyle/>
          <a:p>
            <a:pPr marL="266700" marR="0" lvl="0" indent="-266700" algn="l" rtl="0">
              <a:lnSpc>
                <a:spcPct val="100000"/>
              </a:lnSpc>
              <a:spcBef>
                <a:spcPts val="0"/>
              </a:spcBef>
              <a:spcAft>
                <a:spcPts val="0"/>
              </a:spcAft>
              <a:buClr>
                <a:schemeClr val="accent3"/>
              </a:buClr>
              <a:buSzPts val="1600"/>
              <a:buFont typeface="Arial"/>
              <a:buNone/>
            </a:pPr>
            <a:r>
              <a:rPr lang="en" sz="2100" b="1" i="0" u="none" strike="noStrike" cap="none">
                <a:solidFill>
                  <a:srgbClr val="D2D4DB"/>
                </a:solidFill>
                <a:latin typeface="Open Sans"/>
                <a:ea typeface="Open Sans"/>
                <a:cs typeface="Open Sans"/>
                <a:sym typeface="Open Sans"/>
              </a:rPr>
              <a:t>SOLUTION</a:t>
            </a:r>
            <a:endParaRPr sz="2100" b="1" i="0" u="none" strike="noStrike" cap="none">
              <a:solidFill>
                <a:srgbClr val="D2D4DB"/>
              </a:solidFill>
              <a:latin typeface="Open Sans"/>
              <a:ea typeface="Open Sans"/>
              <a:cs typeface="Open Sans"/>
              <a:sym typeface="Open Sans"/>
            </a:endParaRPr>
          </a:p>
        </p:txBody>
      </p:sp>
      <p:sp>
        <p:nvSpPr>
          <p:cNvPr id="385" name="Google Shape;385;p18"/>
          <p:cNvSpPr txBox="1"/>
          <p:nvPr/>
        </p:nvSpPr>
        <p:spPr>
          <a:xfrm>
            <a:off x="8746186" y="2688925"/>
            <a:ext cx="1405200" cy="444000"/>
          </a:xfrm>
          <a:prstGeom prst="rect">
            <a:avLst/>
          </a:prstGeom>
          <a:noFill/>
          <a:ln>
            <a:noFill/>
          </a:ln>
        </p:spPr>
        <p:txBody>
          <a:bodyPr spcFirstLastPara="1" wrap="square" lIns="0" tIns="0" rIns="0" bIns="0" anchor="ctr" anchorCtr="0">
            <a:noAutofit/>
          </a:bodyPr>
          <a:lstStyle/>
          <a:p>
            <a:pPr marL="266700" marR="0" lvl="0" indent="-266700" algn="l" rtl="0">
              <a:lnSpc>
                <a:spcPct val="100000"/>
              </a:lnSpc>
              <a:spcBef>
                <a:spcPts val="0"/>
              </a:spcBef>
              <a:spcAft>
                <a:spcPts val="0"/>
              </a:spcAft>
              <a:buClr>
                <a:schemeClr val="accent3"/>
              </a:buClr>
              <a:buSzPts val="1600"/>
              <a:buFont typeface="Arial"/>
              <a:buNone/>
            </a:pPr>
            <a:r>
              <a:rPr lang="en" sz="2100" b="1" i="0" u="none" strike="noStrike" cap="none">
                <a:solidFill>
                  <a:srgbClr val="D2D4DB"/>
                </a:solidFill>
                <a:latin typeface="Open Sans"/>
                <a:ea typeface="Open Sans"/>
                <a:cs typeface="Open Sans"/>
                <a:sym typeface="Open Sans"/>
              </a:rPr>
              <a:t>RESULTS</a:t>
            </a:r>
            <a:endParaRPr sz="2100" b="1" i="0" u="none" strike="noStrike" cap="none">
              <a:solidFill>
                <a:srgbClr val="D2D4DB"/>
              </a:solidFill>
              <a:latin typeface="Open Sans"/>
              <a:ea typeface="Open Sans"/>
              <a:cs typeface="Open Sans"/>
              <a:sym typeface="Open Sans"/>
            </a:endParaRPr>
          </a:p>
        </p:txBody>
      </p:sp>
      <p:pic>
        <p:nvPicPr>
          <p:cNvPr id="386" name="Google Shape;386;p18" descr="chart_results_circled.png"/>
          <p:cNvPicPr preferRelativeResize="0"/>
          <p:nvPr/>
        </p:nvPicPr>
        <p:blipFill rotWithShape="1">
          <a:blip r:embed="rId3">
            <a:alphaModFix/>
          </a:blip>
          <a:srcRect/>
          <a:stretch/>
        </p:blipFill>
        <p:spPr>
          <a:xfrm>
            <a:off x="7677367" y="2551787"/>
            <a:ext cx="731154" cy="731154"/>
          </a:xfrm>
          <a:prstGeom prst="rect">
            <a:avLst/>
          </a:prstGeom>
          <a:noFill/>
          <a:ln>
            <a:noFill/>
          </a:ln>
        </p:spPr>
      </p:pic>
      <p:pic>
        <p:nvPicPr>
          <p:cNvPr id="387" name="Google Shape;387;p18" descr="labyrinth_circled.png"/>
          <p:cNvPicPr preferRelativeResize="0"/>
          <p:nvPr/>
        </p:nvPicPr>
        <p:blipFill rotWithShape="1">
          <a:blip r:embed="rId4">
            <a:alphaModFix/>
          </a:blip>
          <a:srcRect/>
          <a:stretch/>
        </p:blipFill>
        <p:spPr>
          <a:xfrm>
            <a:off x="1402116" y="2545024"/>
            <a:ext cx="731154" cy="731154"/>
          </a:xfrm>
          <a:prstGeom prst="rect">
            <a:avLst/>
          </a:prstGeom>
          <a:noFill/>
          <a:ln>
            <a:noFill/>
          </a:ln>
        </p:spPr>
      </p:pic>
      <p:pic>
        <p:nvPicPr>
          <p:cNvPr id="388" name="Google Shape;388;p18" descr="check_diamond_circled.png"/>
          <p:cNvPicPr preferRelativeResize="0"/>
          <p:nvPr/>
        </p:nvPicPr>
        <p:blipFill rotWithShape="1">
          <a:blip r:embed="rId5">
            <a:alphaModFix/>
          </a:blip>
          <a:srcRect/>
          <a:stretch/>
        </p:blipFill>
        <p:spPr>
          <a:xfrm>
            <a:off x="4615184" y="2551774"/>
            <a:ext cx="731154" cy="731154"/>
          </a:xfrm>
          <a:prstGeom prst="rect">
            <a:avLst/>
          </a:prstGeom>
          <a:noFill/>
          <a:ln>
            <a:noFill/>
          </a:ln>
        </p:spPr>
      </p:pic>
      <p:sp>
        <p:nvSpPr>
          <p:cNvPr id="389" name="Google Shape;389;p18"/>
          <p:cNvSpPr/>
          <p:nvPr/>
        </p:nvSpPr>
        <p:spPr>
          <a:xfrm>
            <a:off x="1214121" y="1143200"/>
            <a:ext cx="2843400" cy="1214400"/>
          </a:xfrm>
          <a:prstGeom prst="rect">
            <a:avLst/>
          </a:prstGeom>
          <a:noFill/>
          <a:ln>
            <a:noFill/>
          </a:ln>
        </p:spPr>
        <p:txBody>
          <a:bodyPr spcFirstLastPara="1" wrap="square" lIns="0" tIns="27425" rIns="0" bIns="0" anchor="t" anchorCtr="0">
            <a:noAutofit/>
          </a:bodyPr>
          <a:lstStyle/>
          <a:p>
            <a:pPr marL="0" marR="0" lvl="0" indent="0" algn="l" rtl="0">
              <a:lnSpc>
                <a:spcPct val="100000"/>
              </a:lnSpc>
              <a:spcBef>
                <a:spcPts val="400"/>
              </a:spcBef>
              <a:spcAft>
                <a:spcPts val="0"/>
              </a:spcAft>
              <a:buClr>
                <a:srgbClr val="000000"/>
              </a:buClr>
              <a:buSzPts val="5600"/>
              <a:buFont typeface="Arial"/>
              <a:buNone/>
            </a:pPr>
            <a:r>
              <a:rPr lang="en" sz="5600" b="0" i="0" u="none" strike="noStrike" cap="none">
                <a:solidFill>
                  <a:srgbClr val="000000"/>
                </a:solidFill>
                <a:latin typeface="Open Sans"/>
                <a:ea typeface="Open Sans"/>
                <a:cs typeface="Open Sans"/>
                <a:sym typeface="Open Sans"/>
              </a:rPr>
              <a:t>Feature:</a:t>
            </a:r>
            <a:endParaRPr sz="5600" b="0" i="0" u="none" strike="noStrike" cap="none">
              <a:solidFill>
                <a:srgbClr val="000000"/>
              </a:solidFill>
              <a:latin typeface="Open Sans"/>
              <a:ea typeface="Open Sans"/>
              <a:cs typeface="Open Sans"/>
              <a:sym typeface="Open Sans"/>
            </a:endParaRPr>
          </a:p>
        </p:txBody>
      </p:sp>
      <p:sp>
        <p:nvSpPr>
          <p:cNvPr id="390" name="Google Shape;390;p18"/>
          <p:cNvSpPr txBox="1">
            <a:spLocks noGrp="1"/>
          </p:cNvSpPr>
          <p:nvPr>
            <p:ph type="subTitle" idx="1"/>
          </p:nvPr>
        </p:nvSpPr>
        <p:spPr>
          <a:xfrm>
            <a:off x="4138639" y="1143100"/>
            <a:ext cx="17249401" cy="1214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5600"/>
              <a:buFont typeface="Arial"/>
              <a:buNone/>
              <a:defRPr sz="5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9pPr>
          </a:lstStyle>
          <a:p>
            <a:endParaRPr/>
          </a:p>
        </p:txBody>
      </p:sp>
      <p:pic>
        <p:nvPicPr>
          <p:cNvPr id="391" name="Google Shape;391;p18" descr="labyrinth_circled-1.png"/>
          <p:cNvPicPr preferRelativeResize="0"/>
          <p:nvPr/>
        </p:nvPicPr>
        <p:blipFill rotWithShape="1">
          <a:blip r:embed="rId6">
            <a:alphaModFix/>
          </a:blip>
          <a:srcRect/>
          <a:stretch/>
        </p:blipFill>
        <p:spPr>
          <a:xfrm>
            <a:off x="1402116" y="2551787"/>
            <a:ext cx="731154" cy="731154"/>
          </a:xfrm>
          <a:prstGeom prst="rect">
            <a:avLst/>
          </a:prstGeom>
          <a:noFill/>
          <a:ln>
            <a:noFill/>
          </a:ln>
        </p:spPr>
      </p:pic>
      <p:sp>
        <p:nvSpPr>
          <p:cNvPr id="392" name="Google Shape;392;p18"/>
          <p:cNvSpPr txBox="1">
            <a:spLocks noGrp="1"/>
          </p:cNvSpPr>
          <p:nvPr>
            <p:ph type="subTitle" idx="2"/>
          </p:nvPr>
        </p:nvSpPr>
        <p:spPr>
          <a:xfrm>
            <a:off x="1249762" y="3847650"/>
            <a:ext cx="14632801" cy="8109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4400"/>
              <a:buFont typeface="Arial"/>
              <a:buNone/>
              <a:defRPr sz="44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sp>
        <p:nvSpPr>
          <p:cNvPr id="393" name="Google Shape;393;p18"/>
          <p:cNvSpPr txBox="1">
            <a:spLocks noGrp="1"/>
          </p:cNvSpPr>
          <p:nvPr>
            <p:ph type="subTitle" idx="3"/>
          </p:nvPr>
        </p:nvSpPr>
        <p:spPr>
          <a:xfrm>
            <a:off x="1249750" y="4962900"/>
            <a:ext cx="13220700" cy="4511100"/>
          </a:xfrm>
          <a:prstGeom prst="rect">
            <a:avLst/>
          </a:prstGeom>
          <a:noFill/>
          <a:ln>
            <a:noFill/>
          </a:ln>
        </p:spPr>
        <p:txBody>
          <a:bodyPr spcFirstLastPara="1" wrap="square" lIns="0" tIns="91425" rIns="91425" bIns="91425" anchor="t" anchorCtr="0"/>
          <a:lstStyle>
            <a:lvl1pPr marR="0" lvl="0" algn="l" rtl="0">
              <a:lnSpc>
                <a:spcPct val="115000"/>
              </a:lnSpc>
              <a:spcBef>
                <a:spcPts val="0"/>
              </a:spcBef>
              <a:spcAft>
                <a:spcPts val="0"/>
              </a:spcAft>
              <a:buClr>
                <a:srgbClr val="000000"/>
              </a:buClr>
              <a:buSzPts val="3600"/>
              <a:buFont typeface="Arial"/>
              <a:buNone/>
              <a:defRPr sz="3600" b="0" i="0" u="none" strike="noStrike" cap="none">
                <a:solidFill>
                  <a:srgbClr val="373942"/>
                </a:solidFill>
                <a:latin typeface="Open Sans"/>
                <a:ea typeface="Open Sans"/>
                <a:cs typeface="Open Sans"/>
                <a:sym typeface="Open Sans"/>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373942"/>
                </a:solidFill>
                <a:latin typeface="Open Sans"/>
                <a:ea typeface="Open Sans"/>
                <a:cs typeface="Open Sans"/>
                <a:sym typeface="Open Sans"/>
              </a:defRPr>
            </a:lvl9pPr>
          </a:lstStyle>
          <a:p>
            <a:endParaRPr/>
          </a:p>
        </p:txBody>
      </p:sp>
      <p:sp>
        <p:nvSpPr>
          <p:cNvPr id="394" name="Google Shape;394;p18"/>
          <p:cNvSpPr txBox="1">
            <a:spLocks noGrp="1"/>
          </p:cNvSpPr>
          <p:nvPr>
            <p:ph type="subTitle" idx="4"/>
          </p:nvPr>
        </p:nvSpPr>
        <p:spPr>
          <a:xfrm>
            <a:off x="1602949" y="12978176"/>
            <a:ext cx="15935999" cy="2286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395" name="Google Shape;395;p18"/>
          <p:cNvCxnSpPr/>
          <p:nvPr/>
        </p:nvCxnSpPr>
        <p:spPr>
          <a:xfrm flipH="1">
            <a:off x="1156550" y="13016124"/>
            <a:ext cx="137100" cy="152700"/>
          </a:xfrm>
          <a:prstGeom prst="straightConnector1">
            <a:avLst/>
          </a:prstGeom>
          <a:noFill/>
          <a:ln w="19050" cap="flat" cmpd="sng">
            <a:solidFill>
              <a:srgbClr val="4E515D"/>
            </a:solidFill>
            <a:prstDash val="solid"/>
            <a:round/>
            <a:headEnd type="none" w="sm" len="sm"/>
            <a:tailEnd type="none" w="sm" len="sm"/>
          </a:ln>
        </p:spPr>
      </p:cxnSp>
      <p:grpSp>
        <p:nvGrpSpPr>
          <p:cNvPr id="396" name="Google Shape;396;p18"/>
          <p:cNvGrpSpPr/>
          <p:nvPr/>
        </p:nvGrpSpPr>
        <p:grpSpPr>
          <a:xfrm>
            <a:off x="22145210" y="1180835"/>
            <a:ext cx="848196" cy="895432"/>
            <a:chOff x="8197573" y="1125872"/>
            <a:chExt cx="848196" cy="895432"/>
          </a:xfrm>
        </p:grpSpPr>
        <p:sp>
          <p:nvSpPr>
            <p:cNvPr id="397" name="Google Shape;397;p18"/>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8"/>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18"/>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400" name="Google Shape;400;p18"/>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401" name="Google Shape;401;p18"/>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402" name="Google Shape;402;p18"/>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9396A2"/>
                </a:solidFill>
                <a:latin typeface="Open Sans"/>
                <a:ea typeface="Open Sans"/>
                <a:cs typeface="Open Sans"/>
                <a:sym typeface="Open Sans"/>
              </a:rPr>
              <a:t>© 2018 HashiCorp</a:t>
            </a:r>
            <a:endParaRPr sz="1700" b="0" i="0" u="none" strike="noStrike" cap="none">
              <a:solidFill>
                <a:srgbClr val="9396A2"/>
              </a:solidFill>
              <a:latin typeface="Open Sans"/>
              <a:ea typeface="Open Sans"/>
              <a:cs typeface="Open Sans"/>
              <a:sym typeface="Ope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2-2 Feature CSR Solution">
  <p:cSld name="Feature CSR-S">
    <p:spTree>
      <p:nvGrpSpPr>
        <p:cNvPr id="1" name="Shape 403"/>
        <p:cNvGrpSpPr/>
        <p:nvPr/>
      </p:nvGrpSpPr>
      <p:grpSpPr>
        <a:xfrm>
          <a:off x="0" y="0"/>
          <a:ext cx="0" cy="0"/>
          <a:chOff x="0" y="0"/>
          <a:chExt cx="0" cy="0"/>
        </a:xfrm>
      </p:grpSpPr>
      <p:grpSp>
        <p:nvGrpSpPr>
          <p:cNvPr id="404" name="Google Shape;404;p19"/>
          <p:cNvGrpSpPr/>
          <p:nvPr/>
        </p:nvGrpSpPr>
        <p:grpSpPr>
          <a:xfrm>
            <a:off x="539" y="0"/>
            <a:ext cx="24406536" cy="13716000"/>
            <a:chOff x="539" y="0"/>
            <a:chExt cx="24406536" cy="13716000"/>
          </a:xfrm>
        </p:grpSpPr>
        <p:grpSp>
          <p:nvGrpSpPr>
            <p:cNvPr id="405" name="Google Shape;405;p19"/>
            <p:cNvGrpSpPr/>
            <p:nvPr/>
          </p:nvGrpSpPr>
          <p:grpSpPr>
            <a:xfrm>
              <a:off x="539" y="0"/>
              <a:ext cx="24382791" cy="13716000"/>
              <a:chOff x="539" y="0"/>
              <a:chExt cx="24382791" cy="13716000"/>
            </a:xfrm>
          </p:grpSpPr>
          <p:sp>
            <p:nvSpPr>
              <p:cNvPr id="406" name="Google Shape;406;p19"/>
              <p:cNvSpPr/>
              <p:nvPr/>
            </p:nvSpPr>
            <p:spPr>
              <a:xfrm>
                <a:off x="539" y="0"/>
                <a:ext cx="243768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pic>
            <p:nvPicPr>
              <p:cNvPr id="407" name="Google Shape;407;p19" descr="Image"/>
              <p:cNvPicPr preferRelativeResize="0"/>
              <p:nvPr/>
            </p:nvPicPr>
            <p:blipFill rotWithShape="1">
              <a:blip r:embed="rId2">
                <a:alphaModFix/>
              </a:blip>
              <a:srcRect/>
              <a:stretch/>
            </p:blipFill>
            <p:spPr>
              <a:xfrm>
                <a:off x="16294145" y="0"/>
                <a:ext cx="8089185" cy="7946377"/>
              </a:xfrm>
              <a:prstGeom prst="rect">
                <a:avLst/>
              </a:prstGeom>
              <a:noFill/>
              <a:ln>
                <a:noFill/>
              </a:ln>
            </p:spPr>
          </p:pic>
          <p:sp>
            <p:nvSpPr>
              <p:cNvPr id="408" name="Google Shape;408;p19"/>
              <p:cNvSpPr/>
              <p:nvPr/>
            </p:nvSpPr>
            <p:spPr>
              <a:xfrm>
                <a:off x="12916765" y="700144"/>
                <a:ext cx="10636800" cy="112725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000000"/>
                  </a:solidFill>
                  <a:latin typeface="Arial"/>
                  <a:ea typeface="Arial"/>
                  <a:cs typeface="Arial"/>
                  <a:sym typeface="Arial"/>
                </a:endParaRPr>
              </a:p>
            </p:txBody>
          </p:sp>
        </p:grpSp>
        <p:sp>
          <p:nvSpPr>
            <p:cNvPr id="409" name="Google Shape;409;p19"/>
            <p:cNvSpPr/>
            <p:nvPr/>
          </p:nvSpPr>
          <p:spPr>
            <a:xfrm>
              <a:off x="22779275" y="3132925"/>
              <a:ext cx="1627800" cy="10574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0" name="Google Shape;410;p19"/>
          <p:cNvSpPr/>
          <p:nvPr/>
        </p:nvSpPr>
        <p:spPr>
          <a:xfrm>
            <a:off x="-6673" y="2688925"/>
            <a:ext cx="24390899" cy="457500"/>
          </a:xfrm>
          <a:prstGeom prst="rect">
            <a:avLst/>
          </a:prstGeom>
          <a:solidFill>
            <a:srgbClr val="F7F8FA"/>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9600"/>
              <a:buFont typeface="Arial"/>
              <a:buNone/>
            </a:pPr>
            <a:endParaRPr sz="9600" b="1" i="0" u="none" strike="noStrike" cap="none">
              <a:solidFill>
                <a:srgbClr val="E5E6EB"/>
              </a:solidFill>
              <a:latin typeface="Arial"/>
              <a:ea typeface="Arial"/>
              <a:cs typeface="Arial"/>
              <a:sym typeface="Arial"/>
            </a:endParaRPr>
          </a:p>
        </p:txBody>
      </p:sp>
      <p:sp>
        <p:nvSpPr>
          <p:cNvPr id="411" name="Google Shape;411;p19"/>
          <p:cNvSpPr txBox="1">
            <a:spLocks noGrp="1"/>
          </p:cNvSpPr>
          <p:nvPr>
            <p:ph type="subTitle" idx="1"/>
          </p:nvPr>
        </p:nvSpPr>
        <p:spPr>
          <a:xfrm>
            <a:off x="1602949" y="12978176"/>
            <a:ext cx="15935999" cy="2286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700"/>
              <a:buFont typeface="Arial"/>
              <a:buNone/>
              <a:defRPr sz="1700" b="0" i="0" u="none" strike="noStrike" cap="none">
                <a:solidFill>
                  <a:srgbClr val="4E515D"/>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412" name="Google Shape;412;p19"/>
          <p:cNvCxnSpPr/>
          <p:nvPr/>
        </p:nvCxnSpPr>
        <p:spPr>
          <a:xfrm flipH="1">
            <a:off x="1156550" y="13016124"/>
            <a:ext cx="137100" cy="152700"/>
          </a:xfrm>
          <a:prstGeom prst="straightConnector1">
            <a:avLst/>
          </a:prstGeom>
          <a:noFill/>
          <a:ln w="19050" cap="flat" cmpd="sng">
            <a:solidFill>
              <a:srgbClr val="4E515D"/>
            </a:solidFill>
            <a:prstDash val="solid"/>
            <a:round/>
            <a:headEnd type="none" w="sm" len="sm"/>
            <a:tailEnd type="none" w="sm" len="sm"/>
          </a:ln>
        </p:spPr>
      </p:cxnSp>
      <p:sp>
        <p:nvSpPr>
          <p:cNvPr id="413" name="Google Shape;413;p19"/>
          <p:cNvSpPr txBox="1"/>
          <p:nvPr/>
        </p:nvSpPr>
        <p:spPr>
          <a:xfrm>
            <a:off x="2388902" y="2692775"/>
            <a:ext cx="1928100" cy="444000"/>
          </a:xfrm>
          <a:prstGeom prst="rect">
            <a:avLst/>
          </a:prstGeom>
          <a:noFill/>
          <a:ln>
            <a:noFill/>
          </a:ln>
        </p:spPr>
        <p:txBody>
          <a:bodyPr spcFirstLastPara="1" wrap="square" lIns="0" tIns="0" rIns="0" bIns="0" anchor="ctr" anchorCtr="0">
            <a:noAutofit/>
          </a:bodyPr>
          <a:lstStyle/>
          <a:p>
            <a:pPr marL="266700" marR="0" lvl="0" indent="-266700" algn="l" rtl="0">
              <a:lnSpc>
                <a:spcPct val="100000"/>
              </a:lnSpc>
              <a:spcBef>
                <a:spcPts val="0"/>
              </a:spcBef>
              <a:spcAft>
                <a:spcPts val="0"/>
              </a:spcAft>
              <a:buClr>
                <a:schemeClr val="accent3"/>
              </a:buClr>
              <a:buSzPts val="1600"/>
              <a:buFont typeface="Arial"/>
              <a:buNone/>
            </a:pPr>
            <a:r>
              <a:rPr lang="en" sz="2100" b="1" i="0" u="none" strike="noStrike" cap="none">
                <a:solidFill>
                  <a:srgbClr val="D2D4DB"/>
                </a:solidFill>
                <a:latin typeface="Open Sans"/>
                <a:ea typeface="Open Sans"/>
                <a:cs typeface="Open Sans"/>
                <a:sym typeface="Open Sans"/>
              </a:rPr>
              <a:t>CHALLENGE</a:t>
            </a:r>
            <a:endParaRPr sz="2100" b="1" i="0" u="none" strike="noStrike" cap="none">
              <a:solidFill>
                <a:srgbClr val="D2D4DB"/>
              </a:solidFill>
              <a:latin typeface="Open Sans"/>
              <a:ea typeface="Open Sans"/>
              <a:cs typeface="Open Sans"/>
              <a:sym typeface="Open Sans"/>
            </a:endParaRPr>
          </a:p>
        </p:txBody>
      </p:sp>
      <p:sp>
        <p:nvSpPr>
          <p:cNvPr id="414" name="Google Shape;414;p19"/>
          <p:cNvSpPr txBox="1"/>
          <p:nvPr/>
        </p:nvSpPr>
        <p:spPr>
          <a:xfrm>
            <a:off x="5587327" y="2688925"/>
            <a:ext cx="1627800" cy="444000"/>
          </a:xfrm>
          <a:prstGeom prst="rect">
            <a:avLst/>
          </a:prstGeom>
          <a:noFill/>
          <a:ln>
            <a:noFill/>
          </a:ln>
        </p:spPr>
        <p:txBody>
          <a:bodyPr spcFirstLastPara="1" wrap="square" lIns="0" tIns="0" rIns="0" bIns="0" anchor="ctr" anchorCtr="0">
            <a:noAutofit/>
          </a:bodyPr>
          <a:lstStyle/>
          <a:p>
            <a:pPr marL="266700" marR="0" lvl="0" indent="-266700" algn="l" rtl="0">
              <a:lnSpc>
                <a:spcPct val="100000"/>
              </a:lnSpc>
              <a:spcBef>
                <a:spcPts val="0"/>
              </a:spcBef>
              <a:spcAft>
                <a:spcPts val="0"/>
              </a:spcAft>
              <a:buClr>
                <a:schemeClr val="accent3"/>
              </a:buClr>
              <a:buSzPts val="1600"/>
              <a:buFont typeface="Arial"/>
              <a:buNone/>
            </a:pPr>
            <a:r>
              <a:rPr lang="en" sz="2100" b="1" i="0" u="none" strike="noStrike" cap="none">
                <a:solidFill>
                  <a:srgbClr val="000000"/>
                </a:solidFill>
                <a:latin typeface="Open Sans"/>
                <a:ea typeface="Open Sans"/>
                <a:cs typeface="Open Sans"/>
                <a:sym typeface="Open Sans"/>
              </a:rPr>
              <a:t>SOLUTION</a:t>
            </a:r>
            <a:endParaRPr sz="2100" b="1" i="0" u="none" strike="noStrike" cap="none">
              <a:solidFill>
                <a:srgbClr val="000000"/>
              </a:solidFill>
              <a:latin typeface="Open Sans"/>
              <a:ea typeface="Open Sans"/>
              <a:cs typeface="Open Sans"/>
              <a:sym typeface="Open Sans"/>
            </a:endParaRPr>
          </a:p>
        </p:txBody>
      </p:sp>
      <p:sp>
        <p:nvSpPr>
          <p:cNvPr id="415" name="Google Shape;415;p19"/>
          <p:cNvSpPr txBox="1"/>
          <p:nvPr/>
        </p:nvSpPr>
        <p:spPr>
          <a:xfrm>
            <a:off x="8746186" y="2688925"/>
            <a:ext cx="1405200" cy="444000"/>
          </a:xfrm>
          <a:prstGeom prst="rect">
            <a:avLst/>
          </a:prstGeom>
          <a:noFill/>
          <a:ln>
            <a:noFill/>
          </a:ln>
        </p:spPr>
        <p:txBody>
          <a:bodyPr spcFirstLastPara="1" wrap="square" lIns="0" tIns="0" rIns="0" bIns="0" anchor="ctr" anchorCtr="0">
            <a:noAutofit/>
          </a:bodyPr>
          <a:lstStyle/>
          <a:p>
            <a:pPr marL="266700" marR="0" lvl="0" indent="-266700" algn="l" rtl="0">
              <a:lnSpc>
                <a:spcPct val="100000"/>
              </a:lnSpc>
              <a:spcBef>
                <a:spcPts val="0"/>
              </a:spcBef>
              <a:spcAft>
                <a:spcPts val="0"/>
              </a:spcAft>
              <a:buClr>
                <a:schemeClr val="accent3"/>
              </a:buClr>
              <a:buSzPts val="1600"/>
              <a:buFont typeface="Arial"/>
              <a:buNone/>
            </a:pPr>
            <a:r>
              <a:rPr lang="en" sz="2100" b="1" i="0" u="none" strike="noStrike" cap="none">
                <a:solidFill>
                  <a:srgbClr val="D2D4DB"/>
                </a:solidFill>
                <a:latin typeface="Open Sans"/>
                <a:ea typeface="Open Sans"/>
                <a:cs typeface="Open Sans"/>
                <a:sym typeface="Open Sans"/>
              </a:rPr>
              <a:t>RESULTS</a:t>
            </a:r>
            <a:endParaRPr sz="2100" b="1" i="0" u="none" strike="noStrike" cap="none">
              <a:solidFill>
                <a:srgbClr val="D2D4DB"/>
              </a:solidFill>
              <a:latin typeface="Open Sans"/>
              <a:ea typeface="Open Sans"/>
              <a:cs typeface="Open Sans"/>
              <a:sym typeface="Open Sans"/>
            </a:endParaRPr>
          </a:p>
        </p:txBody>
      </p:sp>
      <p:pic>
        <p:nvPicPr>
          <p:cNvPr id="416" name="Google Shape;416;p19" descr="chart_results_circled.png"/>
          <p:cNvPicPr preferRelativeResize="0"/>
          <p:nvPr/>
        </p:nvPicPr>
        <p:blipFill rotWithShape="1">
          <a:blip r:embed="rId3">
            <a:alphaModFix/>
          </a:blip>
          <a:srcRect/>
          <a:stretch/>
        </p:blipFill>
        <p:spPr>
          <a:xfrm>
            <a:off x="7677367" y="2551787"/>
            <a:ext cx="731154" cy="731154"/>
          </a:xfrm>
          <a:prstGeom prst="rect">
            <a:avLst/>
          </a:prstGeom>
          <a:noFill/>
          <a:ln>
            <a:noFill/>
          </a:ln>
        </p:spPr>
      </p:pic>
      <p:pic>
        <p:nvPicPr>
          <p:cNvPr id="417" name="Google Shape;417;p19" descr="labyrinth_circled.png"/>
          <p:cNvPicPr preferRelativeResize="0"/>
          <p:nvPr/>
        </p:nvPicPr>
        <p:blipFill rotWithShape="1">
          <a:blip r:embed="rId4">
            <a:alphaModFix/>
          </a:blip>
          <a:srcRect/>
          <a:stretch/>
        </p:blipFill>
        <p:spPr>
          <a:xfrm>
            <a:off x="1402116" y="2545024"/>
            <a:ext cx="731154" cy="731154"/>
          </a:xfrm>
          <a:prstGeom prst="rect">
            <a:avLst/>
          </a:prstGeom>
          <a:noFill/>
          <a:ln>
            <a:noFill/>
          </a:ln>
        </p:spPr>
      </p:pic>
      <p:pic>
        <p:nvPicPr>
          <p:cNvPr id="418" name="Google Shape;418;p19" descr="check_diamond_circled.png"/>
          <p:cNvPicPr preferRelativeResize="0"/>
          <p:nvPr/>
        </p:nvPicPr>
        <p:blipFill rotWithShape="1">
          <a:blip r:embed="rId5">
            <a:alphaModFix/>
          </a:blip>
          <a:srcRect/>
          <a:stretch/>
        </p:blipFill>
        <p:spPr>
          <a:xfrm>
            <a:off x="4615184" y="2551774"/>
            <a:ext cx="731154" cy="731154"/>
          </a:xfrm>
          <a:prstGeom prst="rect">
            <a:avLst/>
          </a:prstGeom>
          <a:noFill/>
          <a:ln>
            <a:noFill/>
          </a:ln>
        </p:spPr>
      </p:pic>
      <p:sp>
        <p:nvSpPr>
          <p:cNvPr id="419" name="Google Shape;419;p19"/>
          <p:cNvSpPr txBox="1">
            <a:spLocks noGrp="1"/>
          </p:cNvSpPr>
          <p:nvPr>
            <p:ph type="subTitle" idx="2"/>
          </p:nvPr>
        </p:nvSpPr>
        <p:spPr>
          <a:xfrm>
            <a:off x="4138639" y="1143100"/>
            <a:ext cx="17249401" cy="1214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5600"/>
              <a:buFont typeface="Arial"/>
              <a:buNone/>
              <a:defRPr sz="5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Arial"/>
                <a:ea typeface="Arial"/>
                <a:cs typeface="Arial"/>
                <a:sym typeface="Arial"/>
              </a:defRPr>
            </a:lvl9pPr>
          </a:lstStyle>
          <a:p>
            <a:endParaRPr/>
          </a:p>
        </p:txBody>
      </p:sp>
      <p:pic>
        <p:nvPicPr>
          <p:cNvPr id="420" name="Google Shape;420;p19" descr="check_diamond_circled-1.png"/>
          <p:cNvPicPr preferRelativeResize="0"/>
          <p:nvPr/>
        </p:nvPicPr>
        <p:blipFill rotWithShape="1">
          <a:blip r:embed="rId6">
            <a:alphaModFix/>
          </a:blip>
          <a:srcRect/>
          <a:stretch/>
        </p:blipFill>
        <p:spPr>
          <a:xfrm>
            <a:off x="4615184" y="2551787"/>
            <a:ext cx="731154" cy="731154"/>
          </a:xfrm>
          <a:prstGeom prst="rect">
            <a:avLst/>
          </a:prstGeom>
          <a:noFill/>
          <a:ln>
            <a:noFill/>
          </a:ln>
        </p:spPr>
      </p:pic>
      <p:sp>
        <p:nvSpPr>
          <p:cNvPr id="421" name="Google Shape;421;p19"/>
          <p:cNvSpPr txBox="1">
            <a:spLocks noGrp="1"/>
          </p:cNvSpPr>
          <p:nvPr>
            <p:ph type="subTitle" idx="3"/>
          </p:nvPr>
        </p:nvSpPr>
        <p:spPr>
          <a:xfrm>
            <a:off x="1249762" y="3847650"/>
            <a:ext cx="8690700" cy="810900"/>
          </a:xfrm>
          <a:prstGeom prst="rect">
            <a:avLst/>
          </a:prstGeom>
          <a:noFill/>
          <a:ln>
            <a:noFill/>
          </a:ln>
        </p:spPr>
        <p:txBody>
          <a:bodyPr spcFirstLastPara="1" wrap="square" lIns="0" tIns="91425" rIns="91425" bIns="91425" anchor="t" anchorCtr="0"/>
          <a:lstStyle>
            <a:lvl1pPr marR="0" lvl="0" algn="l" rtl="0">
              <a:lnSpc>
                <a:spcPct val="100000"/>
              </a:lnSpc>
              <a:spcBef>
                <a:spcPts val="0"/>
              </a:spcBef>
              <a:spcAft>
                <a:spcPts val="0"/>
              </a:spcAft>
              <a:buClr>
                <a:srgbClr val="000000"/>
              </a:buClr>
              <a:buSzPts val="3600"/>
              <a:buFont typeface="Arial"/>
              <a:buNone/>
              <a:defRPr sz="3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sp>
        <p:nvSpPr>
          <p:cNvPr id="422" name="Google Shape;422;p19"/>
          <p:cNvSpPr txBox="1">
            <a:spLocks noGrp="1"/>
          </p:cNvSpPr>
          <p:nvPr>
            <p:ph type="body" idx="4"/>
          </p:nvPr>
        </p:nvSpPr>
        <p:spPr>
          <a:xfrm>
            <a:off x="1249762" y="4806775"/>
            <a:ext cx="6947100" cy="7497900"/>
          </a:xfrm>
          <a:prstGeom prst="rect">
            <a:avLst/>
          </a:prstGeom>
          <a:noFill/>
          <a:ln>
            <a:noFill/>
          </a:ln>
        </p:spPr>
        <p:txBody>
          <a:bodyPr spcFirstLastPara="1" wrap="square" lIns="0" tIns="91425" rIns="91425" bIns="91425" anchor="t" anchorCtr="0"/>
          <a:lstStyle>
            <a:lvl1pPr marL="457200" marR="0" lvl="0"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1pPr>
            <a:lvl2pPr marL="914400" marR="0" lvl="1"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2pPr>
            <a:lvl3pPr marL="1371600" marR="0" lvl="2"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3pPr>
            <a:lvl4pPr marL="1828800" marR="0" lvl="3"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4pPr>
            <a:lvl5pPr marL="2286000" marR="0" lvl="4"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5pPr>
            <a:lvl6pPr marL="2743200" marR="0" lvl="5"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6pPr>
            <a:lvl7pPr marL="3200400" marR="0" lvl="6"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7pPr>
            <a:lvl8pPr marL="3657600" marR="0" lvl="7"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8pPr>
            <a:lvl9pPr marL="4114800" marR="0" lvl="8" indent="-381000" algn="l" rtl="0">
              <a:lnSpc>
                <a:spcPct val="130000"/>
              </a:lnSpc>
              <a:spcBef>
                <a:spcPts val="0"/>
              </a:spcBef>
              <a:spcAft>
                <a:spcPts val="0"/>
              </a:spcAft>
              <a:buClr>
                <a:srgbClr val="373942"/>
              </a:buClr>
              <a:buSzPts val="2400"/>
              <a:buFont typeface="Open Sans"/>
              <a:buChar char="■"/>
              <a:defRPr sz="2400" b="0" i="0" u="none" strike="noStrike" cap="none">
                <a:solidFill>
                  <a:srgbClr val="373942"/>
                </a:solidFill>
                <a:latin typeface="Open Sans"/>
                <a:ea typeface="Open Sans"/>
                <a:cs typeface="Open Sans"/>
                <a:sym typeface="Open Sans"/>
              </a:defRPr>
            </a:lvl9pPr>
          </a:lstStyle>
          <a:p>
            <a:endParaRPr/>
          </a:p>
        </p:txBody>
      </p:sp>
      <p:pic>
        <p:nvPicPr>
          <p:cNvPr id="423" name="Google Shape;423;p19"/>
          <p:cNvPicPr preferRelativeResize="0"/>
          <p:nvPr/>
        </p:nvPicPr>
        <p:blipFill rotWithShape="1">
          <a:blip r:embed="rId7">
            <a:alphaModFix/>
          </a:blip>
          <a:srcRect/>
          <a:stretch/>
        </p:blipFill>
        <p:spPr>
          <a:xfrm>
            <a:off x="15419355" y="6335600"/>
            <a:ext cx="913942" cy="913943"/>
          </a:xfrm>
          <a:prstGeom prst="rect">
            <a:avLst/>
          </a:prstGeom>
          <a:noFill/>
          <a:ln>
            <a:noFill/>
          </a:ln>
        </p:spPr>
      </p:pic>
      <p:sp>
        <p:nvSpPr>
          <p:cNvPr id="424" name="Google Shape;424;p19"/>
          <p:cNvSpPr/>
          <p:nvPr/>
        </p:nvSpPr>
        <p:spPr>
          <a:xfrm>
            <a:off x="1214121" y="1143200"/>
            <a:ext cx="2843400" cy="1214400"/>
          </a:xfrm>
          <a:prstGeom prst="rect">
            <a:avLst/>
          </a:prstGeom>
          <a:noFill/>
          <a:ln>
            <a:noFill/>
          </a:ln>
        </p:spPr>
        <p:txBody>
          <a:bodyPr spcFirstLastPara="1" wrap="square" lIns="0" tIns="27425" rIns="0" bIns="0" anchor="t" anchorCtr="0">
            <a:noAutofit/>
          </a:bodyPr>
          <a:lstStyle/>
          <a:p>
            <a:pPr marL="0" marR="0" lvl="0" indent="0" algn="l" rtl="0">
              <a:lnSpc>
                <a:spcPct val="100000"/>
              </a:lnSpc>
              <a:spcBef>
                <a:spcPts val="400"/>
              </a:spcBef>
              <a:spcAft>
                <a:spcPts val="0"/>
              </a:spcAft>
              <a:buClr>
                <a:srgbClr val="000000"/>
              </a:buClr>
              <a:buSzPts val="5600"/>
              <a:buFont typeface="Arial"/>
              <a:buNone/>
            </a:pPr>
            <a:r>
              <a:rPr lang="en" sz="5600" b="0" i="0" u="none" strike="noStrike" cap="none">
                <a:solidFill>
                  <a:srgbClr val="000000"/>
                </a:solidFill>
                <a:latin typeface="Open Sans"/>
                <a:ea typeface="Open Sans"/>
                <a:cs typeface="Open Sans"/>
                <a:sym typeface="Open Sans"/>
              </a:rPr>
              <a:t>Feature:</a:t>
            </a:r>
            <a:endParaRPr sz="5600" b="0" i="0" u="none" strike="noStrike" cap="none">
              <a:solidFill>
                <a:srgbClr val="000000"/>
              </a:solidFill>
              <a:latin typeface="Open Sans"/>
              <a:ea typeface="Open Sans"/>
              <a:cs typeface="Open Sans"/>
              <a:sym typeface="Open Sans"/>
            </a:endParaRPr>
          </a:p>
        </p:txBody>
      </p:sp>
      <p:grpSp>
        <p:nvGrpSpPr>
          <p:cNvPr id="425" name="Google Shape;425;p19"/>
          <p:cNvGrpSpPr/>
          <p:nvPr/>
        </p:nvGrpSpPr>
        <p:grpSpPr>
          <a:xfrm>
            <a:off x="22145210" y="1180835"/>
            <a:ext cx="848196" cy="895432"/>
            <a:chOff x="8197573" y="1125872"/>
            <a:chExt cx="848196" cy="895432"/>
          </a:xfrm>
        </p:grpSpPr>
        <p:sp>
          <p:nvSpPr>
            <p:cNvPr id="426" name="Google Shape;426;p19"/>
            <p:cNvSpPr/>
            <p:nvPr/>
          </p:nvSpPr>
          <p:spPr>
            <a:xfrm>
              <a:off x="8197573" y="1125872"/>
              <a:ext cx="353628" cy="768160"/>
            </a:xfrm>
            <a:custGeom>
              <a:avLst/>
              <a:gdLst/>
              <a:ahLst/>
              <a:cxnLst/>
              <a:rect l="l" t="t" r="r" b="b"/>
              <a:pathLst>
                <a:path w="4140" h="8993" extrusionOk="0">
                  <a:moveTo>
                    <a:pt x="4140" y="0"/>
                  </a:moveTo>
                  <a:lnTo>
                    <a:pt x="0" y="2373"/>
                  </a:lnTo>
                  <a:lnTo>
                    <a:pt x="0" y="8092"/>
                  </a:lnTo>
                  <a:lnTo>
                    <a:pt x="1553" y="8993"/>
                  </a:lnTo>
                  <a:lnTo>
                    <a:pt x="1553" y="3274"/>
                  </a:lnTo>
                  <a:lnTo>
                    <a:pt x="4140" y="1785"/>
                  </a:lnTo>
                  <a:lnTo>
                    <a:pt x="414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9"/>
            <p:cNvSpPr/>
            <p:nvPr/>
          </p:nvSpPr>
          <p:spPr>
            <a:xfrm>
              <a:off x="8417780" y="1125872"/>
              <a:ext cx="407014" cy="894663"/>
            </a:xfrm>
            <a:custGeom>
              <a:avLst/>
              <a:gdLst/>
              <a:ahLst/>
              <a:cxnLst/>
              <a:rect l="l" t="t" r="r" b="b"/>
              <a:pathLst>
                <a:path w="4765" h="10474" extrusionOk="0">
                  <a:moveTo>
                    <a:pt x="3212" y="0"/>
                  </a:moveTo>
                  <a:lnTo>
                    <a:pt x="3212" y="4550"/>
                  </a:lnTo>
                  <a:lnTo>
                    <a:pt x="1562" y="4550"/>
                  </a:lnTo>
                  <a:lnTo>
                    <a:pt x="1562" y="2846"/>
                  </a:lnTo>
                  <a:lnTo>
                    <a:pt x="0" y="3747"/>
                  </a:lnTo>
                  <a:lnTo>
                    <a:pt x="0" y="9582"/>
                  </a:lnTo>
                  <a:lnTo>
                    <a:pt x="1562" y="10474"/>
                  </a:lnTo>
                  <a:lnTo>
                    <a:pt x="1562" y="5933"/>
                  </a:lnTo>
                  <a:lnTo>
                    <a:pt x="3212" y="5933"/>
                  </a:lnTo>
                  <a:lnTo>
                    <a:pt x="3212" y="7628"/>
                  </a:lnTo>
                  <a:lnTo>
                    <a:pt x="4764" y="6727"/>
                  </a:lnTo>
                  <a:lnTo>
                    <a:pt x="4764" y="893"/>
                  </a:lnTo>
                  <a:lnTo>
                    <a:pt x="3212"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9"/>
            <p:cNvSpPr/>
            <p:nvPr/>
          </p:nvSpPr>
          <p:spPr>
            <a:xfrm>
              <a:off x="8692141" y="1252376"/>
              <a:ext cx="353628" cy="768928"/>
            </a:xfrm>
            <a:custGeom>
              <a:avLst/>
              <a:gdLst/>
              <a:ahLst/>
              <a:cxnLst/>
              <a:rect l="l" t="t" r="r" b="b"/>
              <a:pathLst>
                <a:path w="4140" h="9002" extrusionOk="0">
                  <a:moveTo>
                    <a:pt x="2578" y="0"/>
                  </a:moveTo>
                  <a:lnTo>
                    <a:pt x="2578" y="5719"/>
                  </a:lnTo>
                  <a:lnTo>
                    <a:pt x="0" y="7208"/>
                  </a:lnTo>
                  <a:lnTo>
                    <a:pt x="0" y="9002"/>
                  </a:lnTo>
                  <a:lnTo>
                    <a:pt x="4139" y="6620"/>
                  </a:lnTo>
                  <a:lnTo>
                    <a:pt x="4139" y="901"/>
                  </a:lnTo>
                  <a:lnTo>
                    <a:pt x="2578"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429" name="Google Shape;429;p19"/>
          <p:cNvCxnSpPr/>
          <p:nvPr/>
        </p:nvCxnSpPr>
        <p:spPr>
          <a:xfrm flipH="1">
            <a:off x="22779286" y="13016132"/>
            <a:ext cx="137100" cy="152700"/>
          </a:xfrm>
          <a:prstGeom prst="straightConnector1">
            <a:avLst/>
          </a:prstGeom>
          <a:noFill/>
          <a:ln w="19050" cap="flat" cmpd="sng">
            <a:solidFill>
              <a:srgbClr val="9396A2"/>
            </a:solidFill>
            <a:prstDash val="solid"/>
            <a:round/>
            <a:headEnd type="none" w="sm" len="sm"/>
            <a:tailEnd type="none" w="sm" len="sm"/>
          </a:ln>
        </p:spPr>
      </p:cxnSp>
      <p:sp>
        <p:nvSpPr>
          <p:cNvPr id="430" name="Google Shape;430;p19"/>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1700"/>
              <a:buFont typeface="Arial"/>
              <a:buNone/>
              <a:defRPr sz="1700" b="0" i="0" u="none" strike="noStrike" cap="none">
                <a:solidFill>
                  <a:srgbClr val="37394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
        <p:nvSpPr>
          <p:cNvPr id="431" name="Google Shape;431;p19"/>
          <p:cNvSpPr txBox="1"/>
          <p:nvPr/>
        </p:nvSpPr>
        <p:spPr>
          <a:xfrm>
            <a:off x="20731200" y="12961125"/>
            <a:ext cx="1948800" cy="228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9396A2"/>
              </a:buClr>
              <a:buSzPts val="2000"/>
              <a:buFont typeface="Arial"/>
              <a:buNone/>
            </a:pPr>
            <a:r>
              <a:rPr lang="en" sz="1700" b="0" i="1" u="none" strike="noStrike" cap="none">
                <a:solidFill>
                  <a:srgbClr val="9396A2"/>
                </a:solidFill>
                <a:latin typeface="Open Sans"/>
                <a:ea typeface="Open Sans"/>
                <a:cs typeface="Open Sans"/>
                <a:sym typeface="Open Sans"/>
              </a:rPr>
              <a:t>© 2018 HashiCorp</a:t>
            </a:r>
            <a:endParaRPr sz="1700" b="0" i="0" u="none" strike="noStrike" cap="none">
              <a:solidFill>
                <a:srgbClr val="9396A2"/>
              </a:solidFill>
              <a:latin typeface="Open Sans"/>
              <a:ea typeface="Open Sans"/>
              <a:cs typeface="Open Sans"/>
              <a:sym typeface="Open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22812381" y="12666269"/>
            <a:ext cx="1462800" cy="1050000"/>
          </a:xfrm>
          <a:prstGeom prst="rect">
            <a:avLst/>
          </a:prstGeom>
          <a:noFill/>
          <a:ln>
            <a:noFill/>
          </a:ln>
        </p:spPr>
        <p:txBody>
          <a:bodyPr spcFirstLastPara="1" wrap="square" lIns="223450" tIns="223450" rIns="223450" bIns="223450" anchor="t" anchorCtr="0">
            <a:noAutofit/>
          </a:bodyPr>
          <a:lstStyle>
            <a:lvl1pPr marL="0" marR="0" lvl="0" indent="0" algn="r" rtl="0">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5" r:id="rId5"/>
    <p:sldLayoutId id="2147483660" r:id="rId6"/>
    <p:sldLayoutId id="2147483663" r:id="rId7"/>
    <p:sldLayoutId id="2147483664" r:id="rId8"/>
    <p:sldLayoutId id="2147483665"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 id="2147483694" r:id="rId37"/>
    <p:sldLayoutId id="2147483695" r:id="rId38"/>
    <p:sldLayoutId id="2147483696" r:id="rId39"/>
    <p:sldLayoutId id="2147483697" r:id="rId40"/>
    <p:sldLayoutId id="2147483698" r:id="rId41"/>
    <p:sldLayoutId id="2147483699" r:id="rId42"/>
    <p:sldLayoutId id="2147483700" r:id="rId43"/>
    <p:sldLayoutId id="2147483701" r:id="rId44"/>
    <p:sldLayoutId id="2147483702" r:id="rId45"/>
    <p:sldLayoutId id="2147483703" r:id="rId46"/>
    <p:sldLayoutId id="2147483704" r:id="rId47"/>
    <p:sldLayoutId id="2147483705" r:id="rId48"/>
    <p:sldLayoutId id="2147483706" r:id="rId49"/>
    <p:sldLayoutId id="2147483707" r:id="rId5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7"/>
        <p:cNvGrpSpPr/>
        <p:nvPr/>
      </p:nvGrpSpPr>
      <p:grpSpPr>
        <a:xfrm>
          <a:off x="0" y="0"/>
          <a:ext cx="0" cy="0"/>
          <a:chOff x="0" y="0"/>
          <a:chExt cx="0" cy="0"/>
        </a:xfrm>
      </p:grpSpPr>
      <p:sp>
        <p:nvSpPr>
          <p:cNvPr id="1728" name="Google Shape;1728;p62"/>
          <p:cNvSpPr txBox="1">
            <a:spLocks noGrp="1"/>
          </p:cNvSpPr>
          <p:nvPr>
            <p:ph type="subTitle" idx="1"/>
          </p:nvPr>
        </p:nvSpPr>
        <p:spPr>
          <a:xfrm>
            <a:off x="9637164" y="9216850"/>
            <a:ext cx="13069500" cy="29865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SzPts val="4400"/>
              <a:buNone/>
            </a:pPr>
            <a:r>
              <a:rPr lang="en"/>
              <a:t>Secure, store, and tightly control access to tokens, passwords, certificates, encryption keys for protecting sensitive data, and other secrets in dynamic infrastructure.</a:t>
            </a:r>
            <a:endParaRPr/>
          </a:p>
        </p:txBody>
      </p:sp>
      <p:sp>
        <p:nvSpPr>
          <p:cNvPr id="1729" name="Google Shape;1729;p62"/>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rgbClr val="000000"/>
              </a:buClr>
              <a:buSzPts val="1100"/>
              <a:buFont typeface="Arial"/>
              <a:buNone/>
            </a:pPr>
            <a:fld id="{00000000-1234-1234-1234-123412341234}" type="slidenum">
              <a:rPr lang="en"/>
              <a:t>1</a:t>
            </a:fld>
            <a:endParaRPr/>
          </a:p>
        </p:txBody>
      </p:sp>
      <p:sp>
        <p:nvSpPr>
          <p:cNvPr id="1730" name="Google Shape;1730;p62"/>
          <p:cNvSpPr txBox="1">
            <a:spLocks noGrp="1"/>
          </p:cNvSpPr>
          <p:nvPr>
            <p:ph type="title"/>
          </p:nvPr>
        </p:nvSpPr>
        <p:spPr>
          <a:xfrm>
            <a:off x="9465600" y="3126475"/>
            <a:ext cx="14621400" cy="5471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9600"/>
              <a:buNone/>
            </a:pPr>
            <a:r>
              <a:rPr lang="en" sz="6000"/>
              <a:t>Manage secrets and protect sensitive data</a:t>
            </a:r>
            <a:endParaRPr sz="6000"/>
          </a:p>
          <a:p>
            <a:pPr marL="0" lvl="0" indent="0" algn="l" rtl="0">
              <a:lnSpc>
                <a:spcPct val="100000"/>
              </a:lnSpc>
              <a:spcBef>
                <a:spcPts val="0"/>
              </a:spcBef>
              <a:spcAft>
                <a:spcPts val="0"/>
              </a:spcAft>
              <a:buSzPts val="9600"/>
              <a:buNone/>
            </a:pPr>
            <a:r>
              <a:rPr lang="en" sz="6000"/>
              <a:t>          -- Dynamic Secrets</a:t>
            </a:r>
            <a:endParaRPr sz="6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sp>
        <p:nvSpPr>
          <p:cNvPr id="2128" name="Google Shape;2128;p92"/>
          <p:cNvSpPr txBox="1">
            <a:spLocks noGrp="1"/>
          </p:cNvSpPr>
          <p:nvPr>
            <p:ph type="subTitle" idx="2"/>
          </p:nvPr>
        </p:nvSpPr>
        <p:spPr>
          <a:xfrm>
            <a:off x="1249762" y="3847650"/>
            <a:ext cx="14632800" cy="810900"/>
          </a:xfrm>
          <a:prstGeom prst="rect">
            <a:avLst/>
          </a:prstGeom>
          <a:noFill/>
          <a:ln>
            <a:noFill/>
          </a:ln>
        </p:spPr>
        <p:txBody>
          <a:bodyPr spcFirstLastPara="1" wrap="square" lIns="0" tIns="91425" rIns="91425" bIns="91425" anchor="t" anchorCtr="0">
            <a:noAutofit/>
          </a:bodyPr>
          <a:lstStyle/>
          <a:p>
            <a:pPr marL="0" lvl="0" indent="0" algn="l" rtl="0">
              <a:lnSpc>
                <a:spcPct val="100000"/>
              </a:lnSpc>
              <a:spcBef>
                <a:spcPts val="0"/>
              </a:spcBef>
              <a:spcAft>
                <a:spcPts val="0"/>
              </a:spcAft>
              <a:buSzPts val="4400"/>
              <a:buNone/>
            </a:pPr>
            <a:r>
              <a:rPr lang="en" dirty="0"/>
              <a:t>Create an Endpoint</a:t>
            </a:r>
            <a:endParaRPr dirty="0"/>
          </a:p>
        </p:txBody>
      </p:sp>
      <p:sp>
        <p:nvSpPr>
          <p:cNvPr id="2129" name="Google Shape;2129;p92"/>
          <p:cNvSpPr txBox="1">
            <a:spLocks noGrp="1"/>
          </p:cNvSpPr>
          <p:nvPr>
            <p:ph type="subTitle" idx="1"/>
          </p:nvPr>
        </p:nvSpPr>
        <p:spPr>
          <a:xfrm>
            <a:off x="4138639" y="1143100"/>
            <a:ext cx="17249400" cy="121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600"/>
              <a:buNone/>
            </a:pPr>
            <a:r>
              <a:rPr lang="en" dirty="0"/>
              <a:t>Dynamic Secrets – Kubernetes Integration</a:t>
            </a:r>
            <a:endParaRPr dirty="0"/>
          </a:p>
        </p:txBody>
      </p:sp>
      <p:sp>
        <p:nvSpPr>
          <p:cNvPr id="2130" name="Google Shape;2130;p92"/>
          <p:cNvSpPr txBox="1">
            <a:spLocks noGrp="1"/>
          </p:cNvSpPr>
          <p:nvPr>
            <p:ph type="subTitle" idx="3"/>
          </p:nvPr>
        </p:nvSpPr>
        <p:spPr>
          <a:xfrm>
            <a:off x="1249749" y="4962900"/>
            <a:ext cx="16974455" cy="8226825"/>
          </a:xfrm>
          <a:prstGeom prst="rect">
            <a:avLst/>
          </a:prstGeom>
          <a:noFill/>
          <a:ln>
            <a:noFill/>
          </a:ln>
        </p:spPr>
        <p:txBody>
          <a:bodyPr spcFirstLastPara="1" wrap="square" lIns="0" tIns="91425" rIns="91425" bIns="91425" anchor="t" anchorCtr="0">
            <a:noAutofit/>
          </a:bodyPr>
          <a:lstStyle/>
          <a:p>
            <a:pPr lvl="0"/>
            <a:r>
              <a:rPr lang="en-US" sz="4000" dirty="0"/>
              <a:t>kind: Endpoints </a:t>
            </a:r>
          </a:p>
          <a:p>
            <a:pPr lvl="0"/>
            <a:r>
              <a:rPr lang="en-US" sz="4000" dirty="0"/>
              <a:t>apiVersion: v1 </a:t>
            </a:r>
          </a:p>
          <a:p>
            <a:pPr lvl="0"/>
            <a:r>
              <a:rPr lang="en-US" sz="4000" dirty="0"/>
              <a:t>metadata: </a:t>
            </a:r>
          </a:p>
          <a:p>
            <a:pPr lvl="0"/>
            <a:r>
              <a:rPr lang="en-US" sz="4000" dirty="0"/>
              <a:t>  name: mongo </a:t>
            </a:r>
          </a:p>
          <a:p>
            <a:pPr lvl="0"/>
            <a:r>
              <a:rPr lang="en-US" sz="4000" dirty="0"/>
              <a:t>subsets: - addresses: </a:t>
            </a:r>
          </a:p>
          <a:p>
            <a:pPr lvl="0"/>
            <a:r>
              <a:rPr lang="en-US" sz="4000" dirty="0"/>
              <a:t>  - ip: 10.240.0.4 </a:t>
            </a:r>
          </a:p>
          <a:p>
            <a:pPr lvl="0"/>
            <a:r>
              <a:rPr lang="en-US" sz="4000" dirty="0"/>
              <a:t>ports: </a:t>
            </a:r>
          </a:p>
          <a:p>
            <a:pPr lvl="0"/>
            <a:r>
              <a:rPr lang="en-US" sz="4000" dirty="0"/>
              <a:t>  - port: 27017</a:t>
            </a:r>
            <a:br>
              <a:rPr lang="en-US" sz="4000" dirty="0"/>
            </a:br>
            <a:endParaRPr lang="en-US" sz="2400" dirty="0"/>
          </a:p>
          <a:p>
            <a:pPr lvl="0"/>
            <a:r>
              <a:rPr lang="en-US" sz="2800" dirty="0"/>
              <a:t>You can see that the Endpoints manually defines the IP address for the database, and it uses the same name as the service. Kubernetes uses the IP address defined in the Endpoint as if they were a regular Kubernetes Pods.</a:t>
            </a:r>
            <a:endParaRPr sz="2800" dirty="0">
              <a:solidFill>
                <a:srgbClr val="231F20"/>
              </a:solidFill>
              <a:latin typeface="Arial"/>
              <a:ea typeface="Arial"/>
              <a:cs typeface="Arial"/>
              <a:sym typeface="Arial"/>
            </a:endParaRPr>
          </a:p>
        </p:txBody>
      </p:sp>
      <p:sp>
        <p:nvSpPr>
          <p:cNvPr id="2131" name="Google Shape;2131;p92"/>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rgbClr val="000000"/>
              </a:buClr>
              <a:buSzPts val="1100"/>
              <a:buFont typeface="Arial"/>
              <a:buNone/>
            </a:pPr>
            <a:fld id="{00000000-1234-1234-1234-123412341234}" type="slidenum">
              <a:rPr lang="en">
                <a:solidFill>
                  <a:srgbClr val="373942"/>
                </a:solidFill>
              </a:rPr>
              <a:t>10</a:t>
            </a:fld>
            <a:endParaRPr>
              <a:solidFill>
                <a:srgbClr val="373942"/>
              </a:solidFill>
            </a:endParaRPr>
          </a:p>
        </p:txBody>
      </p:sp>
      <p:sp>
        <p:nvSpPr>
          <p:cNvPr id="2132" name="Google Shape;2132;p92"/>
          <p:cNvSpPr txBox="1">
            <a:spLocks noGrp="1"/>
          </p:cNvSpPr>
          <p:nvPr>
            <p:ph type="subTitle" idx="4"/>
          </p:nvPr>
        </p:nvSpPr>
        <p:spPr>
          <a:xfrm>
            <a:off x="1602949" y="12978176"/>
            <a:ext cx="15936000" cy="228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700"/>
              <a:buNone/>
            </a:pPr>
            <a:r>
              <a:rPr lang="en-US" dirty="0"/>
              <a:t>  </a:t>
            </a:r>
            <a:endParaRPr dirty="0"/>
          </a:p>
        </p:txBody>
      </p:sp>
    </p:spTree>
    <p:extLst>
      <p:ext uri="{BB962C8B-B14F-4D97-AF65-F5344CB8AC3E}">
        <p14:creationId xmlns:p14="http://schemas.microsoft.com/office/powerpoint/2010/main" val="3298458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sp>
        <p:nvSpPr>
          <p:cNvPr id="2121" name="Google Shape;2121;p91"/>
          <p:cNvSpPr txBox="1">
            <a:spLocks noGrp="1"/>
          </p:cNvSpPr>
          <p:nvPr>
            <p:ph type="title"/>
          </p:nvPr>
        </p:nvSpPr>
        <p:spPr>
          <a:xfrm>
            <a:off x="1222394" y="4222125"/>
            <a:ext cx="17110200" cy="56973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9600"/>
              <a:buNone/>
            </a:pPr>
            <a:r>
              <a:rPr lang="en" b="0"/>
              <a:t>Demonstration</a:t>
            </a:r>
            <a:endParaRPr b="0"/>
          </a:p>
          <a:p>
            <a:pPr marL="0" lvl="0" indent="0" algn="l" rtl="0">
              <a:lnSpc>
                <a:spcPct val="100000"/>
              </a:lnSpc>
              <a:spcBef>
                <a:spcPts val="0"/>
              </a:spcBef>
              <a:spcAft>
                <a:spcPts val="0"/>
              </a:spcAft>
              <a:buSzPts val="9600"/>
              <a:buNone/>
            </a:pPr>
            <a:r>
              <a:rPr lang="en"/>
              <a:t>Dynamic Secrets</a:t>
            </a:r>
            <a:endParaRPr/>
          </a:p>
        </p:txBody>
      </p:sp>
      <p:sp>
        <p:nvSpPr>
          <p:cNvPr id="2122" name="Google Shape;2122;p91"/>
          <p:cNvSpPr txBox="1">
            <a:spLocks noGrp="1"/>
          </p:cNvSpPr>
          <p:nvPr>
            <p:ph type="subTitle" idx="1"/>
          </p:nvPr>
        </p:nvSpPr>
        <p:spPr>
          <a:xfrm>
            <a:off x="1222394" y="3361826"/>
            <a:ext cx="10477800" cy="53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 b="1"/>
              <a:t>VAULT ADOPTION</a:t>
            </a:r>
            <a:endParaRPr b="1"/>
          </a:p>
        </p:txBody>
      </p:sp>
      <p:sp>
        <p:nvSpPr>
          <p:cNvPr id="2123" name="Google Shape;2123;p91"/>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rgbClr val="000000"/>
              </a:buClr>
              <a:buSzPts val="1100"/>
              <a:buFont typeface="Arial"/>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4"/>
        <p:cNvGrpSpPr/>
        <p:nvPr/>
      </p:nvGrpSpPr>
      <p:grpSpPr>
        <a:xfrm>
          <a:off x="0" y="0"/>
          <a:ext cx="0" cy="0"/>
          <a:chOff x="0" y="0"/>
          <a:chExt cx="0" cy="0"/>
        </a:xfrm>
      </p:grpSpPr>
      <p:sp>
        <p:nvSpPr>
          <p:cNvPr id="2215" name="Google Shape;2215;p96"/>
          <p:cNvSpPr txBox="1">
            <a:spLocks noGrp="1"/>
          </p:cNvSpPr>
          <p:nvPr>
            <p:ph type="sldNum" idx="12"/>
          </p:nvPr>
        </p:nvSpPr>
        <p:spPr>
          <a:xfrm>
            <a:off x="12182602" y="13081000"/>
            <a:ext cx="375900" cy="348900"/>
          </a:xfrm>
          <a:prstGeom prst="rect">
            <a:avLst/>
          </a:prstGeom>
          <a:noFill/>
          <a:ln>
            <a:noFill/>
          </a:ln>
        </p:spPr>
        <p:txBody>
          <a:bodyPr spcFirstLastPara="1" wrap="square" lIns="50800" tIns="50800" rIns="50800" bIns="50800" anchor="t" anchorCtr="0">
            <a:noAutofit/>
          </a:bodyPr>
          <a:lstStyle/>
          <a:p>
            <a:pPr marL="266700" lvl="0" indent="-266700" algn="l" rtl="0">
              <a:lnSpc>
                <a:spcPct val="120000"/>
              </a:lnSpc>
              <a:spcBef>
                <a:spcPts val="0"/>
              </a:spcBef>
              <a:spcAft>
                <a:spcPts val="0"/>
              </a:spcAft>
              <a:buClr>
                <a:srgbClr val="000000"/>
              </a:buClr>
              <a:buSzPts val="1600"/>
              <a:buFont typeface="Arial"/>
              <a:buNone/>
            </a:pPr>
            <a:fld id="{00000000-1234-1234-1234-123412341234}" type="slidenum">
              <a:rPr lang="en"/>
              <a:t>12</a:t>
            </a:fld>
            <a:endParaRPr sz="32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4"/>
        <p:cNvGrpSpPr/>
        <p:nvPr/>
      </p:nvGrpSpPr>
      <p:grpSpPr>
        <a:xfrm>
          <a:off x="0" y="0"/>
          <a:ext cx="0" cy="0"/>
          <a:chOff x="0" y="0"/>
          <a:chExt cx="0" cy="0"/>
        </a:xfrm>
      </p:grpSpPr>
      <p:sp>
        <p:nvSpPr>
          <p:cNvPr id="1815" name="Google Shape;1815;p67"/>
          <p:cNvSpPr txBox="1">
            <a:spLocks noGrp="1"/>
          </p:cNvSpPr>
          <p:nvPr>
            <p:ph type="subTitle" idx="1"/>
          </p:nvPr>
        </p:nvSpPr>
        <p:spPr>
          <a:xfrm>
            <a:off x="1159825" y="3522575"/>
            <a:ext cx="6138000" cy="3026700"/>
          </a:xfrm>
          <a:prstGeom prst="rect">
            <a:avLst/>
          </a:prstGeom>
          <a:noFill/>
          <a:ln>
            <a:noFill/>
          </a:ln>
        </p:spPr>
        <p:txBody>
          <a:bodyPr spcFirstLastPara="1" wrap="square" lIns="0" tIns="91425" rIns="91425" bIns="91425" anchor="t" anchorCtr="0">
            <a:noAutofit/>
          </a:bodyPr>
          <a:lstStyle/>
          <a:p>
            <a:pPr marL="0" lvl="0" indent="0" algn="l" rtl="0">
              <a:lnSpc>
                <a:spcPct val="100000"/>
              </a:lnSpc>
              <a:spcBef>
                <a:spcPts val="0"/>
              </a:spcBef>
              <a:spcAft>
                <a:spcPts val="0"/>
              </a:spcAft>
              <a:buSzPts val="6400"/>
              <a:buNone/>
            </a:pPr>
            <a:r>
              <a:rPr lang="en"/>
              <a:t>How Vault Works</a:t>
            </a:r>
            <a:endParaRPr/>
          </a:p>
        </p:txBody>
      </p:sp>
      <p:sp>
        <p:nvSpPr>
          <p:cNvPr id="1816" name="Google Shape;1816;p67"/>
          <p:cNvSpPr txBox="1">
            <a:spLocks noGrp="1"/>
          </p:cNvSpPr>
          <p:nvPr>
            <p:ph type="subTitle" idx="3"/>
          </p:nvPr>
        </p:nvSpPr>
        <p:spPr>
          <a:xfrm>
            <a:off x="1602949" y="12978176"/>
            <a:ext cx="15935999" cy="228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700"/>
              <a:buNone/>
            </a:pPr>
            <a:r>
              <a:rPr lang="en"/>
              <a:t>VAULT APPROACH TO DYNAMIC INFRASTRUCTURE</a:t>
            </a:r>
            <a:endParaRPr/>
          </a:p>
        </p:txBody>
      </p:sp>
      <p:sp>
        <p:nvSpPr>
          <p:cNvPr id="1817" name="Google Shape;1817;p67"/>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rgbClr val="000000"/>
              </a:buClr>
              <a:buSzPts val="1100"/>
              <a:buFont typeface="Arial"/>
              <a:buNone/>
            </a:pPr>
            <a:fld id="{00000000-1234-1234-1234-123412341234}" type="slidenum">
              <a:rPr lang="en"/>
              <a:t>2</a:t>
            </a:fld>
            <a:endParaRPr/>
          </a:p>
        </p:txBody>
      </p:sp>
      <p:pic>
        <p:nvPicPr>
          <p:cNvPr id="1818" name="Google Shape;1818;p67" descr="Image"/>
          <p:cNvPicPr preferRelativeResize="0"/>
          <p:nvPr/>
        </p:nvPicPr>
        <p:blipFill rotWithShape="1">
          <a:blip r:embed="rId3">
            <a:alphaModFix/>
          </a:blip>
          <a:srcRect/>
          <a:stretch/>
        </p:blipFill>
        <p:spPr>
          <a:xfrm>
            <a:off x="14423981" y="2323405"/>
            <a:ext cx="8151362" cy="8190607"/>
          </a:xfrm>
          <a:prstGeom prst="rect">
            <a:avLst/>
          </a:prstGeom>
          <a:noFill/>
          <a:ln>
            <a:noFill/>
          </a:ln>
        </p:spPr>
      </p:pic>
      <p:sp>
        <p:nvSpPr>
          <p:cNvPr id="1819" name="Google Shape;1819;p67"/>
          <p:cNvSpPr txBox="1">
            <a:spLocks noGrp="1"/>
          </p:cNvSpPr>
          <p:nvPr>
            <p:ph type="subTitle" idx="1"/>
          </p:nvPr>
        </p:nvSpPr>
        <p:spPr>
          <a:xfrm>
            <a:off x="7773730" y="3617125"/>
            <a:ext cx="5451600" cy="54813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SzPts val="2800"/>
              <a:buNone/>
            </a:pPr>
            <a:r>
              <a:rPr lang="en" sz="2800">
                <a:solidFill>
                  <a:srgbClr val="373942"/>
                </a:solidFill>
                <a:latin typeface="Open Sans"/>
                <a:ea typeface="Open Sans"/>
                <a:cs typeface="Open Sans"/>
                <a:sym typeface="Open Sans"/>
              </a:rPr>
              <a:t>Vault tightly controls access to secrets and encryption keys by authenticating against trusted sources of identity such as Active Directory, LDAP, and cloud identity platforms. Vault enables fine grained authorization of which users and applications are permitted access to secrets and keys.</a:t>
            </a:r>
            <a:endParaRPr sz="2800">
              <a:solidFill>
                <a:srgbClr val="373942"/>
              </a:solidFill>
              <a:latin typeface="Open Sans"/>
              <a:ea typeface="Open Sans"/>
              <a:cs typeface="Open Sans"/>
              <a:sym typeface="Open Sans"/>
            </a:endParaRPr>
          </a:p>
          <a:p>
            <a:pPr marL="0" lvl="0" indent="0" algn="l" rtl="0">
              <a:lnSpc>
                <a:spcPct val="130000"/>
              </a:lnSpc>
              <a:spcBef>
                <a:spcPts val="0"/>
              </a:spcBef>
              <a:spcAft>
                <a:spcPts val="0"/>
              </a:spcAft>
              <a:buSzPts val="2800"/>
              <a:buNone/>
            </a:pPr>
            <a:endParaRPr sz="2800">
              <a:solidFill>
                <a:srgbClr val="373942"/>
              </a:solidFill>
              <a:latin typeface="Open Sans"/>
              <a:ea typeface="Open Sans"/>
              <a:cs typeface="Open Sans"/>
              <a:sym typeface="Open Sans"/>
            </a:endParaRPr>
          </a:p>
          <a:p>
            <a:pPr marL="0" lvl="0" indent="0" algn="l" rtl="0">
              <a:lnSpc>
                <a:spcPct val="130000"/>
              </a:lnSpc>
              <a:spcBef>
                <a:spcPts val="0"/>
              </a:spcBef>
              <a:spcAft>
                <a:spcPts val="0"/>
              </a:spcAft>
              <a:buSzPts val="2800"/>
              <a:buNone/>
            </a:pPr>
            <a:endParaRPr sz="2800">
              <a:solidFill>
                <a:srgbClr val="373942"/>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72"/>
          <p:cNvSpPr txBox="1">
            <a:spLocks noGrp="1"/>
          </p:cNvSpPr>
          <p:nvPr>
            <p:ph type="title"/>
          </p:nvPr>
        </p:nvSpPr>
        <p:spPr>
          <a:xfrm>
            <a:off x="1222394" y="4222125"/>
            <a:ext cx="17110200" cy="56973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9600"/>
              <a:buNone/>
            </a:pPr>
            <a:r>
              <a:rPr lang="en" b="0"/>
              <a:t>Use Case</a:t>
            </a:r>
            <a:endParaRPr b="0"/>
          </a:p>
          <a:p>
            <a:pPr marL="0" lvl="0" indent="0" algn="l" rtl="0">
              <a:lnSpc>
                <a:spcPct val="100000"/>
              </a:lnSpc>
              <a:spcBef>
                <a:spcPts val="0"/>
              </a:spcBef>
              <a:spcAft>
                <a:spcPts val="0"/>
              </a:spcAft>
              <a:buSzPts val="9600"/>
              <a:buNone/>
            </a:pPr>
            <a:r>
              <a:rPr lang="en"/>
              <a:t>Secrets Management</a:t>
            </a:r>
            <a:endParaRPr/>
          </a:p>
        </p:txBody>
      </p:sp>
      <p:sp>
        <p:nvSpPr>
          <p:cNvPr id="1899" name="Google Shape;1899;p72"/>
          <p:cNvSpPr txBox="1">
            <a:spLocks noGrp="1"/>
          </p:cNvSpPr>
          <p:nvPr>
            <p:ph type="subTitle" idx="1"/>
          </p:nvPr>
        </p:nvSpPr>
        <p:spPr>
          <a:xfrm>
            <a:off x="1222394" y="3361826"/>
            <a:ext cx="10477800" cy="53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 b="1"/>
              <a:t>VAULT ADOPTION</a:t>
            </a:r>
            <a:endParaRPr b="1"/>
          </a:p>
        </p:txBody>
      </p:sp>
      <p:sp>
        <p:nvSpPr>
          <p:cNvPr id="1900" name="Google Shape;1900;p72"/>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rgbClr val="000000"/>
              </a:buClr>
              <a:buSzPts val="1100"/>
              <a:buFont typeface="Arial"/>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Google Shape;1927;p75"/>
          <p:cNvSpPr txBox="1">
            <a:spLocks noGrp="1"/>
          </p:cNvSpPr>
          <p:nvPr>
            <p:ph type="subTitle" idx="2"/>
          </p:nvPr>
        </p:nvSpPr>
        <p:spPr>
          <a:xfrm>
            <a:off x="8580528" y="2383275"/>
            <a:ext cx="4335300" cy="4023300"/>
          </a:xfrm>
          <a:prstGeom prst="rect">
            <a:avLst/>
          </a:prstGeom>
          <a:noFill/>
          <a:ln>
            <a:noFill/>
          </a:ln>
        </p:spPr>
        <p:txBody>
          <a:bodyPr spcFirstLastPara="1" wrap="square" lIns="0" tIns="91425" rIns="91425" bIns="91425" anchor="t" anchorCtr="0">
            <a:noAutofit/>
          </a:bodyPr>
          <a:lstStyle/>
          <a:p>
            <a:pPr marL="0" lvl="0" indent="0" algn="l" rtl="0">
              <a:lnSpc>
                <a:spcPct val="130000"/>
              </a:lnSpc>
              <a:spcBef>
                <a:spcPts val="0"/>
              </a:spcBef>
              <a:spcAft>
                <a:spcPts val="0"/>
              </a:spcAft>
              <a:buSzPts val="2400"/>
              <a:buNone/>
            </a:pPr>
            <a:r>
              <a:rPr lang="en"/>
              <a:t>Encrypt and store data in the storage backend of your choice.</a:t>
            </a:r>
            <a:endParaRPr/>
          </a:p>
        </p:txBody>
      </p:sp>
      <p:sp>
        <p:nvSpPr>
          <p:cNvPr id="1928" name="Google Shape;1928;p75"/>
          <p:cNvSpPr txBox="1">
            <a:spLocks noGrp="1"/>
          </p:cNvSpPr>
          <p:nvPr>
            <p:ph type="subTitle" idx="1"/>
          </p:nvPr>
        </p:nvSpPr>
        <p:spPr>
          <a:xfrm>
            <a:off x="8580528" y="1584525"/>
            <a:ext cx="3885900" cy="1296300"/>
          </a:xfrm>
          <a:prstGeom prst="rect">
            <a:avLst/>
          </a:prstGeom>
          <a:noFill/>
          <a:ln>
            <a:noFill/>
          </a:ln>
        </p:spPr>
        <p:txBody>
          <a:bodyPr spcFirstLastPara="1" wrap="square" lIns="0" tIns="91425" rIns="91425" bIns="91425" anchor="t" anchorCtr="0">
            <a:noAutofit/>
          </a:bodyPr>
          <a:lstStyle/>
          <a:p>
            <a:pPr marL="0" lvl="0" indent="0" algn="l" rtl="0">
              <a:lnSpc>
                <a:spcPct val="100000"/>
              </a:lnSpc>
              <a:spcBef>
                <a:spcPts val="0"/>
              </a:spcBef>
              <a:spcAft>
                <a:spcPts val="0"/>
              </a:spcAft>
              <a:buSzPts val="3600"/>
              <a:buNone/>
            </a:pPr>
            <a:r>
              <a:rPr lang="en"/>
              <a:t>Secret Storage</a:t>
            </a:r>
            <a:endParaRPr/>
          </a:p>
        </p:txBody>
      </p:sp>
      <p:sp>
        <p:nvSpPr>
          <p:cNvPr id="1929" name="Google Shape;1929;p75"/>
          <p:cNvSpPr txBox="1">
            <a:spLocks noGrp="1"/>
          </p:cNvSpPr>
          <p:nvPr>
            <p:ph type="subTitle" idx="5"/>
          </p:nvPr>
        </p:nvSpPr>
        <p:spPr>
          <a:xfrm>
            <a:off x="18938923" y="1584525"/>
            <a:ext cx="3885900" cy="1296300"/>
          </a:xfrm>
          <a:prstGeom prst="rect">
            <a:avLst/>
          </a:prstGeom>
          <a:noFill/>
          <a:ln>
            <a:noFill/>
          </a:ln>
        </p:spPr>
        <p:txBody>
          <a:bodyPr spcFirstLastPara="1" wrap="square" lIns="0" tIns="91425" rIns="91425" bIns="91425" anchor="t" anchorCtr="0">
            <a:noAutofit/>
          </a:bodyPr>
          <a:lstStyle/>
          <a:p>
            <a:pPr marL="0" lvl="0" indent="0" algn="l" rtl="0">
              <a:lnSpc>
                <a:spcPct val="100000"/>
              </a:lnSpc>
              <a:spcBef>
                <a:spcPts val="0"/>
              </a:spcBef>
              <a:spcAft>
                <a:spcPts val="0"/>
              </a:spcAft>
              <a:buSzPts val="3200"/>
              <a:buNone/>
            </a:pPr>
            <a:r>
              <a:rPr lang="en"/>
              <a:t>Namespaces</a:t>
            </a:r>
            <a:endParaRPr/>
          </a:p>
        </p:txBody>
      </p:sp>
      <p:sp>
        <p:nvSpPr>
          <p:cNvPr id="1930" name="Google Shape;1930;p75"/>
          <p:cNvSpPr txBox="1">
            <a:spLocks noGrp="1"/>
          </p:cNvSpPr>
          <p:nvPr>
            <p:ph type="subTitle" idx="16"/>
          </p:nvPr>
        </p:nvSpPr>
        <p:spPr>
          <a:xfrm>
            <a:off x="1159825" y="3522575"/>
            <a:ext cx="6138000" cy="3026700"/>
          </a:xfrm>
          <a:prstGeom prst="rect">
            <a:avLst/>
          </a:prstGeom>
          <a:noFill/>
          <a:ln>
            <a:noFill/>
          </a:ln>
        </p:spPr>
        <p:txBody>
          <a:bodyPr spcFirstLastPara="1" wrap="square" lIns="0" tIns="91425" rIns="91425" bIns="91425" anchor="t" anchorCtr="0">
            <a:noAutofit/>
          </a:bodyPr>
          <a:lstStyle/>
          <a:p>
            <a:pPr marL="0" lvl="0" indent="0" algn="l" rtl="0">
              <a:lnSpc>
                <a:spcPct val="100000"/>
              </a:lnSpc>
              <a:spcBef>
                <a:spcPts val="0"/>
              </a:spcBef>
              <a:spcAft>
                <a:spcPts val="0"/>
              </a:spcAft>
              <a:buSzPts val="6400"/>
              <a:buNone/>
            </a:pPr>
            <a:r>
              <a:rPr lang="en"/>
              <a:t>Features</a:t>
            </a:r>
            <a:endParaRPr/>
          </a:p>
        </p:txBody>
      </p:sp>
      <p:sp>
        <p:nvSpPr>
          <p:cNvPr id="1931" name="Google Shape;1931;p75"/>
          <p:cNvSpPr txBox="1">
            <a:spLocks noGrp="1"/>
          </p:cNvSpPr>
          <p:nvPr>
            <p:ph type="subTitle" idx="3"/>
          </p:nvPr>
        </p:nvSpPr>
        <p:spPr>
          <a:xfrm>
            <a:off x="13759719" y="1584525"/>
            <a:ext cx="3885900" cy="1296300"/>
          </a:xfrm>
          <a:prstGeom prst="rect">
            <a:avLst/>
          </a:prstGeom>
          <a:noFill/>
          <a:ln>
            <a:noFill/>
          </a:ln>
        </p:spPr>
        <p:txBody>
          <a:bodyPr spcFirstLastPara="1" wrap="square" lIns="0" tIns="91425" rIns="91425" bIns="91425" anchor="t" anchorCtr="0">
            <a:noAutofit/>
          </a:bodyPr>
          <a:lstStyle/>
          <a:p>
            <a:pPr marL="0" lvl="0" indent="0" algn="l" rtl="0">
              <a:lnSpc>
                <a:spcPct val="100000"/>
              </a:lnSpc>
              <a:spcBef>
                <a:spcPts val="0"/>
              </a:spcBef>
              <a:spcAft>
                <a:spcPts val="0"/>
              </a:spcAft>
              <a:buSzPts val="3600"/>
              <a:buNone/>
            </a:pPr>
            <a:r>
              <a:rPr lang="en"/>
              <a:t>Dynamic Secrets</a:t>
            </a:r>
            <a:endParaRPr/>
          </a:p>
        </p:txBody>
      </p:sp>
      <p:sp>
        <p:nvSpPr>
          <p:cNvPr id="1932" name="Google Shape;1932;p75"/>
          <p:cNvSpPr txBox="1">
            <a:spLocks noGrp="1"/>
          </p:cNvSpPr>
          <p:nvPr>
            <p:ph type="subTitle" idx="4"/>
          </p:nvPr>
        </p:nvSpPr>
        <p:spPr>
          <a:xfrm>
            <a:off x="13759731" y="2383275"/>
            <a:ext cx="4335300" cy="4023300"/>
          </a:xfrm>
          <a:prstGeom prst="rect">
            <a:avLst/>
          </a:prstGeom>
          <a:noFill/>
          <a:ln>
            <a:noFill/>
          </a:ln>
        </p:spPr>
        <p:txBody>
          <a:bodyPr spcFirstLastPara="1" wrap="square" lIns="0" tIns="91425" rIns="91425" bIns="91425" anchor="t" anchorCtr="0">
            <a:noAutofit/>
          </a:bodyPr>
          <a:lstStyle/>
          <a:p>
            <a:pPr marL="0" lvl="0" indent="0" algn="l" rtl="0">
              <a:lnSpc>
                <a:spcPct val="130000"/>
              </a:lnSpc>
              <a:spcBef>
                <a:spcPts val="0"/>
              </a:spcBef>
              <a:spcAft>
                <a:spcPts val="0"/>
              </a:spcAft>
              <a:buSzPts val="2200"/>
              <a:buNone/>
            </a:pPr>
            <a:r>
              <a:rPr lang="en" sz="2200"/>
              <a:t>Dynamic secrets are ephemeral, programmatically generated when they are accessed and do not exist until they are read, reducing risk of someone stealing them or another client using the same secrets. Dynamic secrets can be revoked immediately after use, minimizing the life of the secret.</a:t>
            </a:r>
            <a:endParaRPr sz="2200"/>
          </a:p>
        </p:txBody>
      </p:sp>
      <p:sp>
        <p:nvSpPr>
          <p:cNvPr id="1933" name="Google Shape;1933;p75"/>
          <p:cNvSpPr txBox="1">
            <a:spLocks noGrp="1"/>
          </p:cNvSpPr>
          <p:nvPr>
            <p:ph type="subTitle" idx="6"/>
          </p:nvPr>
        </p:nvSpPr>
        <p:spPr>
          <a:xfrm>
            <a:off x="18938933" y="2307076"/>
            <a:ext cx="4160400" cy="4023300"/>
          </a:xfrm>
          <a:prstGeom prst="rect">
            <a:avLst/>
          </a:prstGeom>
          <a:noFill/>
          <a:ln>
            <a:noFill/>
          </a:ln>
        </p:spPr>
        <p:txBody>
          <a:bodyPr spcFirstLastPara="1" wrap="square" lIns="0" tIns="91425" rIns="91425" bIns="91425" anchor="t" anchorCtr="0">
            <a:noAutofit/>
          </a:bodyPr>
          <a:lstStyle/>
          <a:p>
            <a:pPr marL="0" lvl="0" indent="0" algn="l" rtl="0">
              <a:lnSpc>
                <a:spcPct val="130000"/>
              </a:lnSpc>
              <a:spcBef>
                <a:spcPts val="1000"/>
              </a:spcBef>
              <a:spcAft>
                <a:spcPts val="0"/>
              </a:spcAft>
              <a:buSzPts val="2400"/>
              <a:buNone/>
            </a:pPr>
            <a:r>
              <a:rPr lang="en" b="1">
                <a:solidFill>
                  <a:srgbClr val="9396A2"/>
                </a:solidFill>
              </a:rPr>
              <a:t>ENTERPRISE</a:t>
            </a:r>
            <a:endParaRPr/>
          </a:p>
          <a:p>
            <a:pPr marL="0" lvl="0" indent="0" algn="l" rtl="0">
              <a:lnSpc>
                <a:spcPct val="130000"/>
              </a:lnSpc>
              <a:spcBef>
                <a:spcPts val="1000"/>
              </a:spcBef>
              <a:spcAft>
                <a:spcPts val="0"/>
              </a:spcAft>
              <a:buSzPts val="2400"/>
              <a:buNone/>
            </a:pPr>
            <a:r>
              <a:rPr lang="en"/>
              <a:t>Provide secure multi-tenancy with isolated, self-managed environments. </a:t>
            </a:r>
            <a:endParaRPr/>
          </a:p>
        </p:txBody>
      </p:sp>
      <p:sp>
        <p:nvSpPr>
          <p:cNvPr id="1934" name="Google Shape;1934;p75"/>
          <p:cNvSpPr txBox="1">
            <a:spLocks noGrp="1"/>
          </p:cNvSpPr>
          <p:nvPr>
            <p:ph type="subTitle" idx="7"/>
          </p:nvPr>
        </p:nvSpPr>
        <p:spPr>
          <a:xfrm>
            <a:off x="8580528" y="7200900"/>
            <a:ext cx="3885900" cy="1296300"/>
          </a:xfrm>
          <a:prstGeom prst="rect">
            <a:avLst/>
          </a:prstGeom>
          <a:noFill/>
          <a:ln>
            <a:noFill/>
          </a:ln>
        </p:spPr>
        <p:txBody>
          <a:bodyPr spcFirstLastPara="1" wrap="square" lIns="0" tIns="91425" rIns="91425" bIns="91425" anchor="t" anchorCtr="0">
            <a:noAutofit/>
          </a:bodyPr>
          <a:lstStyle/>
          <a:p>
            <a:pPr marL="0" lvl="0" indent="0" algn="l" rtl="0">
              <a:lnSpc>
                <a:spcPct val="100000"/>
              </a:lnSpc>
              <a:spcBef>
                <a:spcPts val="0"/>
              </a:spcBef>
              <a:spcAft>
                <a:spcPts val="0"/>
              </a:spcAft>
              <a:buSzPts val="3200"/>
              <a:buNone/>
            </a:pPr>
            <a:r>
              <a:rPr lang="en"/>
              <a:t>Secure Plugins</a:t>
            </a:r>
            <a:endParaRPr/>
          </a:p>
        </p:txBody>
      </p:sp>
      <p:sp>
        <p:nvSpPr>
          <p:cNvPr id="1935" name="Google Shape;1935;p75"/>
          <p:cNvSpPr txBox="1">
            <a:spLocks noGrp="1"/>
          </p:cNvSpPr>
          <p:nvPr>
            <p:ph type="subTitle" idx="8"/>
          </p:nvPr>
        </p:nvSpPr>
        <p:spPr>
          <a:xfrm>
            <a:off x="8580528" y="7923444"/>
            <a:ext cx="4160400" cy="4023300"/>
          </a:xfrm>
          <a:prstGeom prst="rect">
            <a:avLst/>
          </a:prstGeom>
          <a:noFill/>
          <a:ln>
            <a:noFill/>
          </a:ln>
        </p:spPr>
        <p:txBody>
          <a:bodyPr spcFirstLastPara="1" wrap="square" lIns="0" tIns="91425" rIns="91425" bIns="91425" anchor="t" anchorCtr="0">
            <a:noAutofit/>
          </a:bodyPr>
          <a:lstStyle/>
          <a:p>
            <a:pPr marL="0" lvl="0" indent="0" algn="l" rtl="0">
              <a:lnSpc>
                <a:spcPct val="130000"/>
              </a:lnSpc>
              <a:spcBef>
                <a:spcPts val="0"/>
              </a:spcBef>
              <a:spcAft>
                <a:spcPts val="0"/>
              </a:spcAft>
              <a:buSzPts val="2400"/>
              <a:buNone/>
            </a:pPr>
            <a:r>
              <a:rPr lang="en"/>
              <a:t>Extend Vault with pluggable secret engines such as Consul, MySql, AWS, MongoDB, and more. </a:t>
            </a:r>
            <a:endParaRPr/>
          </a:p>
        </p:txBody>
      </p:sp>
      <p:sp>
        <p:nvSpPr>
          <p:cNvPr id="1936" name="Google Shape;1936;p75"/>
          <p:cNvSpPr txBox="1">
            <a:spLocks noGrp="1"/>
          </p:cNvSpPr>
          <p:nvPr>
            <p:ph type="subTitle" idx="9"/>
          </p:nvPr>
        </p:nvSpPr>
        <p:spPr>
          <a:xfrm>
            <a:off x="13759719" y="7200900"/>
            <a:ext cx="3885900" cy="1296300"/>
          </a:xfrm>
          <a:prstGeom prst="rect">
            <a:avLst/>
          </a:prstGeom>
          <a:noFill/>
          <a:ln>
            <a:noFill/>
          </a:ln>
        </p:spPr>
        <p:txBody>
          <a:bodyPr spcFirstLastPara="1" wrap="square" lIns="0" tIns="91425" rIns="91425" bIns="91425" anchor="t" anchorCtr="0">
            <a:noAutofit/>
          </a:bodyPr>
          <a:lstStyle/>
          <a:p>
            <a:pPr marL="0" lvl="0" indent="0" algn="l" rtl="0">
              <a:lnSpc>
                <a:spcPct val="100000"/>
              </a:lnSpc>
              <a:spcBef>
                <a:spcPts val="0"/>
              </a:spcBef>
              <a:spcAft>
                <a:spcPts val="0"/>
              </a:spcAft>
              <a:buSzPts val="3200"/>
              <a:buNone/>
            </a:pPr>
            <a:r>
              <a:rPr lang="en"/>
              <a:t>Detailed Audit Logs</a:t>
            </a:r>
            <a:endParaRPr/>
          </a:p>
        </p:txBody>
      </p:sp>
      <p:sp>
        <p:nvSpPr>
          <p:cNvPr id="1937" name="Google Shape;1937;p75"/>
          <p:cNvSpPr txBox="1">
            <a:spLocks noGrp="1"/>
          </p:cNvSpPr>
          <p:nvPr>
            <p:ph type="subTitle" idx="14"/>
          </p:nvPr>
        </p:nvSpPr>
        <p:spPr>
          <a:xfrm>
            <a:off x="18938923" y="7200900"/>
            <a:ext cx="3885900" cy="1296300"/>
          </a:xfrm>
          <a:prstGeom prst="rect">
            <a:avLst/>
          </a:prstGeom>
          <a:noFill/>
          <a:ln>
            <a:noFill/>
          </a:ln>
        </p:spPr>
        <p:txBody>
          <a:bodyPr spcFirstLastPara="1" wrap="square" lIns="0" tIns="91425" rIns="91425" bIns="91425" anchor="t" anchorCtr="0">
            <a:noAutofit/>
          </a:bodyPr>
          <a:lstStyle/>
          <a:p>
            <a:pPr marL="0" lvl="0" indent="0" algn="l" rtl="0">
              <a:lnSpc>
                <a:spcPct val="100000"/>
              </a:lnSpc>
              <a:spcBef>
                <a:spcPts val="0"/>
              </a:spcBef>
              <a:spcAft>
                <a:spcPts val="0"/>
              </a:spcAft>
              <a:buSzPts val="3200"/>
              <a:buNone/>
            </a:pPr>
            <a:r>
              <a:rPr lang="en"/>
              <a:t>Lease &amp; Revoke Secrets</a:t>
            </a:r>
            <a:endParaRPr/>
          </a:p>
        </p:txBody>
      </p:sp>
      <p:sp>
        <p:nvSpPr>
          <p:cNvPr id="1938" name="Google Shape;1938;p75"/>
          <p:cNvSpPr txBox="1">
            <a:spLocks noGrp="1"/>
          </p:cNvSpPr>
          <p:nvPr>
            <p:ph type="subTitle" idx="13"/>
          </p:nvPr>
        </p:nvSpPr>
        <p:spPr>
          <a:xfrm>
            <a:off x="13759719" y="7923444"/>
            <a:ext cx="4160400" cy="4023300"/>
          </a:xfrm>
          <a:prstGeom prst="rect">
            <a:avLst/>
          </a:prstGeom>
          <a:noFill/>
          <a:ln>
            <a:noFill/>
          </a:ln>
        </p:spPr>
        <p:txBody>
          <a:bodyPr spcFirstLastPara="1" wrap="square" lIns="0" tIns="91425" rIns="91425" bIns="91425" anchor="t" anchorCtr="0">
            <a:noAutofit/>
          </a:bodyPr>
          <a:lstStyle/>
          <a:p>
            <a:pPr marL="0" lvl="0" indent="0" algn="l" rtl="0">
              <a:lnSpc>
                <a:spcPct val="130000"/>
              </a:lnSpc>
              <a:spcBef>
                <a:spcPts val="0"/>
              </a:spcBef>
              <a:spcAft>
                <a:spcPts val="0"/>
              </a:spcAft>
              <a:buSzPts val="2400"/>
              <a:buNone/>
            </a:pPr>
            <a:endParaRPr/>
          </a:p>
          <a:p>
            <a:pPr marL="0" lvl="0" indent="0" algn="l" rtl="0">
              <a:lnSpc>
                <a:spcPct val="130000"/>
              </a:lnSpc>
              <a:spcBef>
                <a:spcPts val="1000"/>
              </a:spcBef>
              <a:spcAft>
                <a:spcPts val="0"/>
              </a:spcAft>
              <a:buSzPts val="2400"/>
              <a:buNone/>
            </a:pPr>
            <a:r>
              <a:rPr lang="en"/>
              <a:t>Provide detailed history of client interaction — authentication, token creation, secret access &amp; revocation. Logs can be used to detect security breaches, attempted access to systems, and guide policy enforcement</a:t>
            </a:r>
            <a:endParaRPr/>
          </a:p>
          <a:p>
            <a:pPr marL="0" lvl="0" indent="0" algn="l" rtl="0">
              <a:lnSpc>
                <a:spcPct val="130000"/>
              </a:lnSpc>
              <a:spcBef>
                <a:spcPts val="0"/>
              </a:spcBef>
              <a:spcAft>
                <a:spcPts val="0"/>
              </a:spcAft>
              <a:buSzPts val="2400"/>
              <a:buNone/>
            </a:pPr>
            <a:endParaRPr/>
          </a:p>
          <a:p>
            <a:pPr marL="0" lvl="0" indent="0" algn="l" rtl="0">
              <a:lnSpc>
                <a:spcPct val="130000"/>
              </a:lnSpc>
              <a:spcBef>
                <a:spcPts val="0"/>
              </a:spcBef>
              <a:spcAft>
                <a:spcPts val="0"/>
              </a:spcAft>
              <a:buSzPts val="2400"/>
              <a:buNone/>
            </a:pPr>
            <a:endParaRPr/>
          </a:p>
        </p:txBody>
      </p:sp>
      <p:sp>
        <p:nvSpPr>
          <p:cNvPr id="1939" name="Google Shape;1939;p75"/>
          <p:cNvSpPr txBox="1">
            <a:spLocks noGrp="1"/>
          </p:cNvSpPr>
          <p:nvPr>
            <p:ph type="subTitle" idx="15"/>
          </p:nvPr>
        </p:nvSpPr>
        <p:spPr>
          <a:xfrm>
            <a:off x="18938923" y="7923444"/>
            <a:ext cx="4160400" cy="4023300"/>
          </a:xfrm>
          <a:prstGeom prst="rect">
            <a:avLst/>
          </a:prstGeom>
          <a:noFill/>
          <a:ln>
            <a:noFill/>
          </a:ln>
        </p:spPr>
        <p:txBody>
          <a:bodyPr spcFirstLastPara="1" wrap="square" lIns="0" tIns="91425" rIns="91425" bIns="91425" anchor="t" anchorCtr="0">
            <a:noAutofit/>
          </a:bodyPr>
          <a:lstStyle/>
          <a:p>
            <a:pPr marL="0" lvl="0" indent="0" algn="l" rtl="0">
              <a:lnSpc>
                <a:spcPct val="130000"/>
              </a:lnSpc>
              <a:spcBef>
                <a:spcPts val="0"/>
              </a:spcBef>
              <a:spcAft>
                <a:spcPts val="0"/>
              </a:spcAft>
              <a:buSzPts val="2400"/>
              <a:buNone/>
            </a:pPr>
            <a:endParaRPr/>
          </a:p>
          <a:p>
            <a:pPr marL="0" lvl="0" indent="0" algn="l" rtl="0">
              <a:lnSpc>
                <a:spcPct val="130000"/>
              </a:lnSpc>
              <a:spcBef>
                <a:spcPts val="1000"/>
              </a:spcBef>
              <a:spcAft>
                <a:spcPts val="0"/>
              </a:spcAft>
              <a:buSzPts val="2400"/>
              <a:buNone/>
            </a:pPr>
            <a:r>
              <a:rPr lang="en"/>
              <a:t>Minimize the impact of secrets exposure by limiting how long credentials can live by creating time-based tokens for automatic or manual revocation and management.</a:t>
            </a:r>
            <a:endParaRPr/>
          </a:p>
          <a:p>
            <a:pPr marL="0" lvl="0" indent="0" algn="l" rtl="0">
              <a:lnSpc>
                <a:spcPct val="130000"/>
              </a:lnSpc>
              <a:spcBef>
                <a:spcPts val="0"/>
              </a:spcBef>
              <a:spcAft>
                <a:spcPts val="0"/>
              </a:spcAft>
              <a:buSzPts val="2400"/>
              <a:buNone/>
            </a:pPr>
            <a:endParaRPr/>
          </a:p>
          <a:p>
            <a:pPr marL="0" lvl="0" indent="0" algn="l" rtl="0">
              <a:lnSpc>
                <a:spcPct val="130000"/>
              </a:lnSpc>
              <a:spcBef>
                <a:spcPts val="0"/>
              </a:spcBef>
              <a:spcAft>
                <a:spcPts val="0"/>
              </a:spcAft>
              <a:buSzPts val="2400"/>
              <a:buNone/>
            </a:pPr>
            <a:endParaRPr/>
          </a:p>
        </p:txBody>
      </p:sp>
      <p:sp>
        <p:nvSpPr>
          <p:cNvPr id="1940" name="Google Shape;1940;p75"/>
          <p:cNvSpPr txBox="1">
            <a:spLocks noGrp="1"/>
          </p:cNvSpPr>
          <p:nvPr>
            <p:ph type="subTitle" idx="18"/>
          </p:nvPr>
        </p:nvSpPr>
        <p:spPr>
          <a:xfrm>
            <a:off x="1602949" y="12978176"/>
            <a:ext cx="15935999" cy="228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700"/>
              <a:buNone/>
            </a:pPr>
            <a:r>
              <a:rPr lang="en"/>
              <a:t>USE CASE: SECRETS MANAGEMENT</a:t>
            </a:r>
            <a:endParaRPr/>
          </a:p>
        </p:txBody>
      </p:sp>
      <p:sp>
        <p:nvSpPr>
          <p:cNvPr id="1941" name="Google Shape;1941;p75"/>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rgbClr val="000000"/>
              </a:buClr>
              <a:buSzPts val="1100"/>
              <a:buFont typeface="Arial"/>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2086" name="Google Shape;2086;p88"/>
          <p:cNvSpPr txBox="1">
            <a:spLocks noGrp="1"/>
          </p:cNvSpPr>
          <p:nvPr>
            <p:ph type="subTitle" idx="2"/>
          </p:nvPr>
        </p:nvSpPr>
        <p:spPr>
          <a:xfrm>
            <a:off x="1249762" y="3847650"/>
            <a:ext cx="14632801" cy="810900"/>
          </a:xfrm>
          <a:prstGeom prst="rect">
            <a:avLst/>
          </a:prstGeom>
          <a:noFill/>
          <a:ln>
            <a:noFill/>
          </a:ln>
        </p:spPr>
        <p:txBody>
          <a:bodyPr spcFirstLastPara="1" wrap="square" lIns="0" tIns="91425" rIns="91425" bIns="91425" anchor="t" anchorCtr="0">
            <a:noAutofit/>
          </a:bodyPr>
          <a:lstStyle/>
          <a:p>
            <a:pPr marL="0" lvl="0" indent="0" algn="l" rtl="0">
              <a:lnSpc>
                <a:spcPct val="100000"/>
              </a:lnSpc>
              <a:spcBef>
                <a:spcPts val="0"/>
              </a:spcBef>
              <a:spcAft>
                <a:spcPts val="0"/>
              </a:spcAft>
              <a:buSzPts val="4400"/>
              <a:buNone/>
            </a:pPr>
            <a:r>
              <a:rPr lang="en"/>
              <a:t>Secret Sprawl</a:t>
            </a:r>
            <a:endParaRPr/>
          </a:p>
        </p:txBody>
      </p:sp>
      <p:sp>
        <p:nvSpPr>
          <p:cNvPr id="2087" name="Google Shape;2087;p88"/>
          <p:cNvSpPr txBox="1">
            <a:spLocks noGrp="1"/>
          </p:cNvSpPr>
          <p:nvPr>
            <p:ph type="subTitle" idx="1"/>
          </p:nvPr>
        </p:nvSpPr>
        <p:spPr>
          <a:xfrm>
            <a:off x="4138639" y="1143100"/>
            <a:ext cx="17249401" cy="121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600"/>
              <a:buNone/>
            </a:pPr>
            <a:r>
              <a:rPr lang="en"/>
              <a:t>Dynamic Secrets</a:t>
            </a:r>
            <a:endParaRPr/>
          </a:p>
        </p:txBody>
      </p:sp>
      <p:sp>
        <p:nvSpPr>
          <p:cNvPr id="2088" name="Google Shape;2088;p88"/>
          <p:cNvSpPr txBox="1">
            <a:spLocks noGrp="1"/>
          </p:cNvSpPr>
          <p:nvPr>
            <p:ph type="subTitle" idx="3"/>
          </p:nvPr>
        </p:nvSpPr>
        <p:spPr>
          <a:xfrm>
            <a:off x="1249750" y="4962900"/>
            <a:ext cx="13220700" cy="4511100"/>
          </a:xfrm>
          <a:prstGeom prst="rect">
            <a:avLst/>
          </a:prstGeom>
          <a:noFill/>
          <a:ln>
            <a:noFill/>
          </a:ln>
        </p:spPr>
        <p:txBody>
          <a:bodyPr spcFirstLastPara="1" wrap="square" lIns="0" tIns="91425" rIns="91425" bIns="91425" anchor="t" anchorCtr="0">
            <a:noAutofit/>
          </a:bodyPr>
          <a:lstStyle/>
          <a:p>
            <a:pPr marL="0" lvl="0" indent="0" algn="l" rtl="0">
              <a:lnSpc>
                <a:spcPct val="115000"/>
              </a:lnSpc>
              <a:spcBef>
                <a:spcPts val="0"/>
              </a:spcBef>
              <a:spcAft>
                <a:spcPts val="0"/>
              </a:spcAft>
              <a:buSzPts val="3600"/>
              <a:buNone/>
            </a:pPr>
            <a:r>
              <a:rPr lang="en"/>
              <a:t>Secrets in plaintext may accidentally be left in an application or with an individual long after the intended period of access.</a:t>
            </a:r>
            <a:endParaRPr/>
          </a:p>
        </p:txBody>
      </p:sp>
      <p:sp>
        <p:nvSpPr>
          <p:cNvPr id="2089" name="Google Shape;2089;p88"/>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rgbClr val="000000"/>
              </a:buClr>
              <a:buSzPts val="1100"/>
              <a:buFont typeface="Arial"/>
              <a:buNone/>
            </a:pPr>
            <a:fld id="{00000000-1234-1234-1234-123412341234}" type="slidenum">
              <a:rPr lang="en">
                <a:solidFill>
                  <a:srgbClr val="373942"/>
                </a:solidFill>
              </a:rPr>
              <a:t>5</a:t>
            </a:fld>
            <a:endParaRPr>
              <a:solidFill>
                <a:srgbClr val="373942"/>
              </a:solidFill>
            </a:endParaRPr>
          </a:p>
        </p:txBody>
      </p:sp>
      <p:sp>
        <p:nvSpPr>
          <p:cNvPr id="2090" name="Google Shape;2090;p88"/>
          <p:cNvSpPr txBox="1">
            <a:spLocks noGrp="1"/>
          </p:cNvSpPr>
          <p:nvPr>
            <p:ph type="subTitle" idx="4"/>
          </p:nvPr>
        </p:nvSpPr>
        <p:spPr>
          <a:xfrm>
            <a:off x="1602949" y="12978176"/>
            <a:ext cx="15935999" cy="228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700"/>
              <a:buNone/>
            </a:pPr>
            <a:r>
              <a:rPr lang="en"/>
              <a:t>USE CASE: SECRETS MANAGEMENT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94"/>
        <p:cNvGrpSpPr/>
        <p:nvPr/>
      </p:nvGrpSpPr>
      <p:grpSpPr>
        <a:xfrm>
          <a:off x="0" y="0"/>
          <a:ext cx="0" cy="0"/>
          <a:chOff x="0" y="0"/>
          <a:chExt cx="0" cy="0"/>
        </a:xfrm>
      </p:grpSpPr>
      <p:sp>
        <p:nvSpPr>
          <p:cNvPr id="2095" name="Google Shape;2095;p89"/>
          <p:cNvSpPr txBox="1">
            <a:spLocks noGrp="1"/>
          </p:cNvSpPr>
          <p:nvPr>
            <p:ph type="subTitle" idx="3"/>
          </p:nvPr>
        </p:nvSpPr>
        <p:spPr>
          <a:xfrm>
            <a:off x="1249762" y="3847650"/>
            <a:ext cx="8690700" cy="810900"/>
          </a:xfrm>
          <a:prstGeom prst="rect">
            <a:avLst/>
          </a:prstGeom>
          <a:noFill/>
          <a:ln>
            <a:noFill/>
          </a:ln>
        </p:spPr>
        <p:txBody>
          <a:bodyPr spcFirstLastPara="1" wrap="square" lIns="0" tIns="91425" rIns="91425" bIns="91425" anchor="t" anchorCtr="0">
            <a:noAutofit/>
          </a:bodyPr>
          <a:lstStyle/>
          <a:p>
            <a:pPr marL="0" lvl="0" indent="0" algn="l" rtl="0">
              <a:lnSpc>
                <a:spcPct val="100000"/>
              </a:lnSpc>
              <a:spcBef>
                <a:spcPts val="0"/>
              </a:spcBef>
              <a:spcAft>
                <a:spcPts val="0"/>
              </a:spcAft>
              <a:buSzPts val="3600"/>
              <a:buNone/>
            </a:pPr>
            <a:r>
              <a:rPr lang="en"/>
              <a:t>Dynamic Secrets</a:t>
            </a:r>
            <a:endParaRPr/>
          </a:p>
        </p:txBody>
      </p:sp>
      <p:sp>
        <p:nvSpPr>
          <p:cNvPr id="2096" name="Google Shape;2096;p89"/>
          <p:cNvSpPr txBox="1">
            <a:spLocks noGrp="1"/>
          </p:cNvSpPr>
          <p:nvPr>
            <p:ph type="subTitle" idx="2"/>
          </p:nvPr>
        </p:nvSpPr>
        <p:spPr>
          <a:xfrm>
            <a:off x="4138639" y="1143100"/>
            <a:ext cx="17249401" cy="121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600"/>
              <a:buNone/>
            </a:pPr>
            <a:r>
              <a:rPr lang="en"/>
              <a:t>Dynamic Secrets</a:t>
            </a:r>
            <a:endParaRPr/>
          </a:p>
        </p:txBody>
      </p:sp>
      <p:sp>
        <p:nvSpPr>
          <p:cNvPr id="2097" name="Google Shape;2097;p89"/>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rgbClr val="000000"/>
              </a:buClr>
              <a:buSzPts val="1100"/>
              <a:buFont typeface="Arial"/>
              <a:buNone/>
            </a:pPr>
            <a:fld id="{00000000-1234-1234-1234-123412341234}" type="slidenum">
              <a:rPr lang="en"/>
              <a:t>6</a:t>
            </a:fld>
            <a:endParaRPr/>
          </a:p>
        </p:txBody>
      </p:sp>
      <p:sp>
        <p:nvSpPr>
          <p:cNvPr id="2098" name="Google Shape;2098;p89"/>
          <p:cNvSpPr txBox="1">
            <a:spLocks noGrp="1"/>
          </p:cNvSpPr>
          <p:nvPr>
            <p:ph type="subTitle" idx="1"/>
          </p:nvPr>
        </p:nvSpPr>
        <p:spPr>
          <a:xfrm>
            <a:off x="1602949" y="12978176"/>
            <a:ext cx="15935999" cy="228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700"/>
              <a:buNone/>
            </a:pPr>
            <a:r>
              <a:rPr lang="en"/>
              <a:t>USE CASE: SECRETS MANAGEMENT</a:t>
            </a:r>
            <a:endParaRPr/>
          </a:p>
        </p:txBody>
      </p:sp>
      <p:sp>
        <p:nvSpPr>
          <p:cNvPr id="2099" name="Google Shape;2099;p89"/>
          <p:cNvSpPr txBox="1">
            <a:spLocks noGrp="1"/>
          </p:cNvSpPr>
          <p:nvPr>
            <p:ph type="body" idx="4"/>
          </p:nvPr>
        </p:nvSpPr>
        <p:spPr>
          <a:xfrm>
            <a:off x="1249762" y="4806775"/>
            <a:ext cx="6947100" cy="7497900"/>
          </a:xfrm>
          <a:prstGeom prst="rect">
            <a:avLst/>
          </a:prstGeom>
          <a:noFill/>
          <a:ln>
            <a:noFill/>
          </a:ln>
        </p:spPr>
        <p:txBody>
          <a:bodyPr spcFirstLastPara="1" wrap="square" lIns="0" tIns="91425" rIns="91425" bIns="91425" anchor="t" anchorCtr="0">
            <a:noAutofit/>
          </a:bodyPr>
          <a:lstStyle/>
          <a:p>
            <a:pPr marL="0" lvl="0" indent="0" algn="l" rtl="0">
              <a:lnSpc>
                <a:spcPct val="130000"/>
              </a:lnSpc>
              <a:spcBef>
                <a:spcPts val="0"/>
              </a:spcBef>
              <a:spcAft>
                <a:spcPts val="0"/>
              </a:spcAft>
              <a:buClr>
                <a:schemeClr val="dk1"/>
              </a:buClr>
              <a:buSzPts val="1100"/>
              <a:buFont typeface="Arial"/>
              <a:buNone/>
            </a:pPr>
            <a:r>
              <a:rPr lang="en">
                <a:solidFill>
                  <a:srgbClr val="484861"/>
                </a:solidFill>
              </a:rPr>
              <a:t>Vault grants tokens for access, not credentials, to ensure least privilege with security and ensure break glass functionality</a:t>
            </a:r>
            <a:endParaRPr>
              <a:solidFill>
                <a:srgbClr val="484861"/>
              </a:solidFill>
            </a:endParaRPr>
          </a:p>
          <a:p>
            <a:pPr marL="457200" lvl="0" indent="-381000" algn="l" rtl="0">
              <a:lnSpc>
                <a:spcPct val="130000"/>
              </a:lnSpc>
              <a:spcBef>
                <a:spcPts val="1000"/>
              </a:spcBef>
              <a:spcAft>
                <a:spcPts val="0"/>
              </a:spcAft>
              <a:buClr>
                <a:srgbClr val="484861"/>
              </a:buClr>
              <a:buSzPts val="2400"/>
              <a:buChar char="●"/>
            </a:pPr>
            <a:r>
              <a:rPr lang="en">
                <a:solidFill>
                  <a:srgbClr val="484861"/>
                </a:solidFill>
              </a:rPr>
              <a:t>Set expiry to ensure that access is automatically revoked on time</a:t>
            </a:r>
            <a:endParaRPr>
              <a:solidFill>
                <a:srgbClr val="484861"/>
              </a:solidFill>
            </a:endParaRPr>
          </a:p>
          <a:p>
            <a:pPr marL="457200" lvl="0" indent="-381000" algn="l" rtl="0">
              <a:lnSpc>
                <a:spcPct val="130000"/>
              </a:lnSpc>
              <a:spcBef>
                <a:spcPts val="1000"/>
              </a:spcBef>
              <a:spcAft>
                <a:spcPts val="0"/>
              </a:spcAft>
              <a:buClr>
                <a:srgbClr val="484861"/>
              </a:buClr>
              <a:buSzPts val="2400"/>
              <a:buChar char="●"/>
            </a:pPr>
            <a:r>
              <a:rPr lang="en">
                <a:solidFill>
                  <a:srgbClr val="484861"/>
                </a:solidFill>
              </a:rPr>
              <a:t>Revoke outstanding access at will</a:t>
            </a:r>
            <a:endParaRPr>
              <a:solidFill>
                <a:srgbClr val="484861"/>
              </a:solidFill>
            </a:endParaRPr>
          </a:p>
          <a:p>
            <a:pPr marL="457200" lvl="0" indent="-381000" algn="l" rtl="0">
              <a:lnSpc>
                <a:spcPct val="130000"/>
              </a:lnSpc>
              <a:spcBef>
                <a:spcPts val="1000"/>
              </a:spcBef>
              <a:spcAft>
                <a:spcPts val="0"/>
              </a:spcAft>
              <a:buClr>
                <a:srgbClr val="484861"/>
              </a:buClr>
              <a:buSzPts val="2400"/>
              <a:buChar char="●"/>
            </a:pPr>
            <a:r>
              <a:rPr lang="en">
                <a:solidFill>
                  <a:srgbClr val="484861"/>
                </a:solidFill>
              </a:rPr>
              <a:t>Break glass functionality to halt all access in critical situations</a:t>
            </a:r>
            <a:endParaRPr>
              <a:solidFill>
                <a:srgbClr val="484861"/>
              </a:solidFill>
            </a:endParaRPr>
          </a:p>
          <a:p>
            <a:pPr marL="0" lvl="0" indent="0" algn="l" rtl="0">
              <a:lnSpc>
                <a:spcPct val="130000"/>
              </a:lnSpc>
              <a:spcBef>
                <a:spcPts val="1000"/>
              </a:spcBef>
              <a:spcAft>
                <a:spcPts val="0"/>
              </a:spcAft>
              <a:buClr>
                <a:schemeClr val="dk1"/>
              </a:buClr>
              <a:buSzPts val="1100"/>
              <a:buFont typeface="Arial"/>
              <a:buNone/>
            </a:pPr>
            <a:r>
              <a:rPr lang="en" sz="2000" b="1">
                <a:solidFill>
                  <a:srgbClr val="9396A2"/>
                </a:solidFill>
              </a:rPr>
              <a:t>ENTERPRISE</a:t>
            </a:r>
            <a:endParaRPr b="1">
              <a:solidFill>
                <a:srgbClr val="9396A2"/>
              </a:solidFill>
            </a:endParaRPr>
          </a:p>
          <a:p>
            <a:pPr marL="457200" lvl="0" indent="-381000" algn="l" rtl="0">
              <a:lnSpc>
                <a:spcPct val="130000"/>
              </a:lnSpc>
              <a:spcBef>
                <a:spcPts val="1000"/>
              </a:spcBef>
              <a:spcAft>
                <a:spcPts val="1000"/>
              </a:spcAft>
              <a:buClr>
                <a:srgbClr val="484861"/>
              </a:buClr>
              <a:buSzPts val="2400"/>
              <a:buChar char="●"/>
            </a:pPr>
            <a:r>
              <a:rPr lang="en">
                <a:solidFill>
                  <a:srgbClr val="484861"/>
                </a:solidFill>
              </a:rPr>
              <a:t>Further control access to secrets with Sentinel policies </a:t>
            </a:r>
            <a:endParaRPr>
              <a:solidFill>
                <a:srgbClr val="484861"/>
              </a:solidFill>
            </a:endParaRPr>
          </a:p>
        </p:txBody>
      </p:sp>
      <p:pic>
        <p:nvPicPr>
          <p:cNvPr id="2100" name="Google Shape;2100;p89" descr="Image"/>
          <p:cNvPicPr preferRelativeResize="0"/>
          <p:nvPr/>
        </p:nvPicPr>
        <p:blipFill rotWithShape="1">
          <a:blip r:embed="rId3">
            <a:alphaModFix/>
          </a:blip>
          <a:srcRect/>
          <a:stretch/>
        </p:blipFill>
        <p:spPr>
          <a:xfrm>
            <a:off x="10523275" y="5858674"/>
            <a:ext cx="12207749" cy="2714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sp>
        <p:nvSpPr>
          <p:cNvPr id="2128" name="Google Shape;2128;p92"/>
          <p:cNvSpPr txBox="1">
            <a:spLocks noGrp="1"/>
          </p:cNvSpPr>
          <p:nvPr>
            <p:ph type="subTitle" idx="2"/>
          </p:nvPr>
        </p:nvSpPr>
        <p:spPr>
          <a:xfrm>
            <a:off x="1249762" y="3847650"/>
            <a:ext cx="14632800" cy="810900"/>
          </a:xfrm>
          <a:prstGeom prst="rect">
            <a:avLst/>
          </a:prstGeom>
          <a:noFill/>
          <a:ln>
            <a:noFill/>
          </a:ln>
        </p:spPr>
        <p:txBody>
          <a:bodyPr spcFirstLastPara="1" wrap="square" lIns="0" tIns="91425" rIns="91425" bIns="91425" anchor="t" anchorCtr="0">
            <a:noAutofit/>
          </a:bodyPr>
          <a:lstStyle/>
          <a:p>
            <a:pPr marL="0" lvl="0" indent="0" algn="l" rtl="0">
              <a:lnSpc>
                <a:spcPct val="100000"/>
              </a:lnSpc>
              <a:spcBef>
                <a:spcPts val="0"/>
              </a:spcBef>
              <a:spcAft>
                <a:spcPts val="0"/>
              </a:spcAft>
              <a:buSzPts val="4400"/>
              <a:buNone/>
            </a:pPr>
            <a:r>
              <a:rPr lang="en"/>
              <a:t>How do Dynamic Secrets Help</a:t>
            </a:r>
            <a:endParaRPr/>
          </a:p>
        </p:txBody>
      </p:sp>
      <p:sp>
        <p:nvSpPr>
          <p:cNvPr id="2129" name="Google Shape;2129;p92"/>
          <p:cNvSpPr txBox="1">
            <a:spLocks noGrp="1"/>
          </p:cNvSpPr>
          <p:nvPr>
            <p:ph type="subTitle" idx="1"/>
          </p:nvPr>
        </p:nvSpPr>
        <p:spPr>
          <a:xfrm>
            <a:off x="4138639" y="1143100"/>
            <a:ext cx="17249400" cy="121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600"/>
              <a:buNone/>
            </a:pPr>
            <a:r>
              <a:rPr lang="en"/>
              <a:t>Dynamic Secrets - Big Ideas</a:t>
            </a:r>
            <a:endParaRPr/>
          </a:p>
        </p:txBody>
      </p:sp>
      <p:sp>
        <p:nvSpPr>
          <p:cNvPr id="2130" name="Google Shape;2130;p92"/>
          <p:cNvSpPr txBox="1">
            <a:spLocks noGrp="1"/>
          </p:cNvSpPr>
          <p:nvPr>
            <p:ph type="subTitle" idx="3"/>
          </p:nvPr>
        </p:nvSpPr>
        <p:spPr>
          <a:xfrm>
            <a:off x="1249750" y="4962900"/>
            <a:ext cx="16969800" cy="7777500"/>
          </a:xfrm>
          <a:prstGeom prst="rect">
            <a:avLst/>
          </a:prstGeom>
          <a:noFill/>
          <a:ln>
            <a:noFill/>
          </a:ln>
        </p:spPr>
        <p:txBody>
          <a:bodyPr spcFirstLastPara="1" wrap="square" lIns="0" tIns="91425" rIns="91425" bIns="91425" anchor="t" anchorCtr="0">
            <a:noAutofit/>
          </a:bodyPr>
          <a:lstStyle/>
          <a:p>
            <a:pPr marL="0" lvl="0" indent="0" algn="l" rtl="0">
              <a:lnSpc>
                <a:spcPct val="115000"/>
              </a:lnSpc>
              <a:spcBef>
                <a:spcPts val="0"/>
              </a:spcBef>
              <a:spcAft>
                <a:spcPts val="0"/>
              </a:spcAft>
              <a:buSzPts val="3600"/>
              <a:buNone/>
            </a:pPr>
            <a:r>
              <a:rPr lang="en"/>
              <a:t>Privilege Separation - </a:t>
            </a:r>
            <a:r>
              <a:rPr lang="en" sz="2400">
                <a:solidFill>
                  <a:srgbClr val="231F20"/>
                </a:solidFill>
                <a:latin typeface="Arial"/>
                <a:ea typeface="Arial"/>
                <a:cs typeface="Arial"/>
                <a:sym typeface="Arial"/>
              </a:rPr>
              <a:t>Separation of privilege refers to the compartmentalization of privileges across various application or system sub-components, tasks, and processes.</a:t>
            </a:r>
            <a:endParaRPr sz="2400">
              <a:solidFill>
                <a:srgbClr val="231F20"/>
              </a:solidFill>
              <a:latin typeface="Arial"/>
              <a:ea typeface="Arial"/>
              <a:cs typeface="Arial"/>
              <a:sym typeface="Arial"/>
            </a:endParaRPr>
          </a:p>
          <a:p>
            <a:pPr marL="0" lvl="0" indent="0" algn="l" rtl="0">
              <a:lnSpc>
                <a:spcPct val="115000"/>
              </a:lnSpc>
              <a:spcBef>
                <a:spcPts val="0"/>
              </a:spcBef>
              <a:spcAft>
                <a:spcPts val="0"/>
              </a:spcAft>
              <a:buSzPts val="3600"/>
              <a:buNone/>
            </a:pPr>
            <a:endParaRPr sz="2400">
              <a:solidFill>
                <a:srgbClr val="231F20"/>
              </a:solidFill>
              <a:latin typeface="Arial"/>
              <a:ea typeface="Arial"/>
              <a:cs typeface="Arial"/>
              <a:sym typeface="Arial"/>
            </a:endParaRPr>
          </a:p>
          <a:p>
            <a:pPr marL="0" lvl="0" indent="0" algn="l" rtl="0">
              <a:lnSpc>
                <a:spcPct val="115000"/>
              </a:lnSpc>
              <a:spcBef>
                <a:spcPts val="0"/>
              </a:spcBef>
              <a:spcAft>
                <a:spcPts val="0"/>
              </a:spcAft>
              <a:buSzPts val="3600"/>
              <a:buNone/>
            </a:pPr>
            <a:r>
              <a:rPr lang="en" sz="2400">
                <a:solidFill>
                  <a:srgbClr val="231F20"/>
                </a:solidFill>
                <a:latin typeface="Arial"/>
                <a:ea typeface="Arial"/>
                <a:cs typeface="Arial"/>
                <a:sym typeface="Arial"/>
              </a:rPr>
              <a:t>         Vault Implementation -- Create a specific policy based on role that in this case, compartmentalizes database access</a:t>
            </a:r>
            <a:endParaRPr sz="2400">
              <a:solidFill>
                <a:srgbClr val="231F20"/>
              </a:solidFill>
              <a:latin typeface="Arial"/>
              <a:ea typeface="Arial"/>
              <a:cs typeface="Arial"/>
              <a:sym typeface="Arial"/>
            </a:endParaRPr>
          </a:p>
          <a:p>
            <a:pPr marL="0" lvl="0" indent="0" algn="l" rtl="0">
              <a:lnSpc>
                <a:spcPct val="115000"/>
              </a:lnSpc>
              <a:spcBef>
                <a:spcPts val="0"/>
              </a:spcBef>
              <a:spcAft>
                <a:spcPts val="0"/>
              </a:spcAft>
              <a:buSzPts val="3600"/>
              <a:buNone/>
            </a:pPr>
            <a:endParaRPr sz="2400">
              <a:solidFill>
                <a:srgbClr val="231F20"/>
              </a:solidFill>
              <a:latin typeface="Arial"/>
              <a:ea typeface="Arial"/>
              <a:cs typeface="Arial"/>
              <a:sym typeface="Arial"/>
            </a:endParaRPr>
          </a:p>
          <a:p>
            <a:pPr marL="0" lvl="0" indent="0" algn="l" rtl="0">
              <a:spcBef>
                <a:spcPts val="0"/>
              </a:spcBef>
              <a:spcAft>
                <a:spcPts val="0"/>
              </a:spcAft>
              <a:buSzPts val="3600"/>
              <a:buNone/>
            </a:pPr>
            <a:r>
              <a:rPr lang="en"/>
              <a:t>Privilege Bracketing - </a:t>
            </a:r>
            <a:r>
              <a:rPr lang="en" sz="2400">
                <a:solidFill>
                  <a:srgbClr val="231F20"/>
                </a:solidFill>
                <a:latin typeface="Arial"/>
                <a:ea typeface="Arial"/>
                <a:cs typeface="Arial"/>
                <a:sym typeface="Arial"/>
              </a:rPr>
              <a:t>Elevate privileges on an as-needed basis for specific applications and tasks only for the moment of time they are needed, without requiring administrative credentials or exposing passwords. </a:t>
            </a:r>
            <a:endParaRPr sz="2400">
              <a:solidFill>
                <a:srgbClr val="231F20"/>
              </a:solidFill>
              <a:latin typeface="Arial"/>
              <a:ea typeface="Arial"/>
              <a:cs typeface="Arial"/>
              <a:sym typeface="Arial"/>
            </a:endParaRPr>
          </a:p>
          <a:p>
            <a:pPr marL="0" lvl="0" indent="0" algn="l" rtl="0">
              <a:lnSpc>
                <a:spcPct val="115000"/>
              </a:lnSpc>
              <a:spcBef>
                <a:spcPts val="0"/>
              </a:spcBef>
              <a:spcAft>
                <a:spcPts val="0"/>
              </a:spcAft>
              <a:buSzPts val="3600"/>
              <a:buNone/>
            </a:pPr>
            <a:endParaRPr sz="2400">
              <a:latin typeface="Arial"/>
              <a:ea typeface="Arial"/>
              <a:cs typeface="Arial"/>
              <a:sym typeface="Arial"/>
            </a:endParaRPr>
          </a:p>
          <a:p>
            <a:pPr marL="0" lvl="0" indent="0" algn="l" rtl="0">
              <a:spcBef>
                <a:spcPts val="0"/>
              </a:spcBef>
              <a:spcAft>
                <a:spcPts val="0"/>
              </a:spcAft>
              <a:buSzPts val="3600"/>
              <a:buNone/>
            </a:pPr>
            <a:r>
              <a:rPr lang="en" sz="2400">
                <a:solidFill>
                  <a:srgbClr val="231F20"/>
                </a:solidFill>
                <a:latin typeface="Arial"/>
                <a:ea typeface="Arial"/>
                <a:cs typeface="Arial"/>
                <a:sym typeface="Arial"/>
              </a:rPr>
              <a:t>         Vault Implementation -- Dynamic Secrets that utilize a Time-based “Lease” for access</a:t>
            </a:r>
            <a:endParaRPr sz="2400">
              <a:solidFill>
                <a:srgbClr val="231F20"/>
              </a:solidFill>
              <a:latin typeface="Arial"/>
              <a:ea typeface="Arial"/>
              <a:cs typeface="Arial"/>
              <a:sym typeface="Arial"/>
            </a:endParaRPr>
          </a:p>
          <a:p>
            <a:pPr marL="0" lvl="0" indent="0" algn="l" rtl="0">
              <a:spcBef>
                <a:spcPts val="0"/>
              </a:spcBef>
              <a:spcAft>
                <a:spcPts val="0"/>
              </a:spcAft>
              <a:buSzPts val="3600"/>
              <a:buNone/>
            </a:pPr>
            <a:endParaRPr sz="2400">
              <a:solidFill>
                <a:srgbClr val="231F20"/>
              </a:solidFill>
              <a:latin typeface="Arial"/>
              <a:ea typeface="Arial"/>
              <a:cs typeface="Arial"/>
              <a:sym typeface="Arial"/>
            </a:endParaRPr>
          </a:p>
          <a:p>
            <a:pPr marL="0" lvl="0" indent="0" algn="l" rtl="0">
              <a:spcBef>
                <a:spcPts val="0"/>
              </a:spcBef>
              <a:spcAft>
                <a:spcPts val="0"/>
              </a:spcAft>
              <a:buSzPts val="3600"/>
              <a:buNone/>
            </a:pPr>
            <a:r>
              <a:rPr lang="en">
                <a:latin typeface="Arial"/>
                <a:ea typeface="Arial"/>
                <a:cs typeface="Arial"/>
                <a:sym typeface="Arial"/>
              </a:rPr>
              <a:t>Non-repudiation</a:t>
            </a:r>
            <a:r>
              <a:rPr lang="en"/>
              <a:t> - </a:t>
            </a:r>
            <a:r>
              <a:rPr lang="en" sz="2400">
                <a:latin typeface="Arial"/>
                <a:ea typeface="Arial"/>
                <a:cs typeface="Arial"/>
                <a:sym typeface="Arial"/>
              </a:rPr>
              <a:t>You are who you say you are and it can be audited</a:t>
            </a:r>
            <a:endParaRPr sz="2400">
              <a:latin typeface="Arial"/>
              <a:ea typeface="Arial"/>
              <a:cs typeface="Arial"/>
              <a:sym typeface="Arial"/>
            </a:endParaRPr>
          </a:p>
          <a:p>
            <a:pPr marL="0" lvl="0" indent="0" algn="l" rtl="0">
              <a:spcBef>
                <a:spcPts val="0"/>
              </a:spcBef>
              <a:spcAft>
                <a:spcPts val="0"/>
              </a:spcAft>
              <a:buSzPts val="3600"/>
              <a:buNone/>
            </a:pPr>
            <a:endParaRPr sz="2400">
              <a:latin typeface="Arial"/>
              <a:ea typeface="Arial"/>
              <a:cs typeface="Arial"/>
              <a:sym typeface="Arial"/>
            </a:endParaRPr>
          </a:p>
          <a:p>
            <a:pPr marL="0" lvl="0" indent="0" algn="l" rtl="0">
              <a:spcBef>
                <a:spcPts val="0"/>
              </a:spcBef>
              <a:spcAft>
                <a:spcPts val="0"/>
              </a:spcAft>
              <a:buSzPts val="3600"/>
              <a:buNone/>
            </a:pPr>
            <a:r>
              <a:rPr lang="en" sz="2400">
                <a:latin typeface="Arial"/>
                <a:ea typeface="Arial"/>
                <a:cs typeface="Arial"/>
                <a:sym typeface="Arial"/>
              </a:rPr>
              <a:t>         </a:t>
            </a:r>
            <a:r>
              <a:rPr lang="en" sz="2400">
                <a:solidFill>
                  <a:srgbClr val="231F20"/>
                </a:solidFill>
                <a:latin typeface="Arial"/>
                <a:ea typeface="Arial"/>
                <a:cs typeface="Arial"/>
                <a:sym typeface="Arial"/>
              </a:rPr>
              <a:t>Vault Implementation -- Vault provides meta-data and audit logging for traceability</a:t>
            </a:r>
            <a:endParaRPr sz="2400">
              <a:latin typeface="Arial"/>
              <a:ea typeface="Arial"/>
              <a:cs typeface="Arial"/>
              <a:sym typeface="Arial"/>
            </a:endParaRPr>
          </a:p>
        </p:txBody>
      </p:sp>
      <p:sp>
        <p:nvSpPr>
          <p:cNvPr id="2131" name="Google Shape;2131;p92"/>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rgbClr val="000000"/>
              </a:buClr>
              <a:buSzPts val="1100"/>
              <a:buFont typeface="Arial"/>
              <a:buNone/>
            </a:pPr>
            <a:fld id="{00000000-1234-1234-1234-123412341234}" type="slidenum">
              <a:rPr lang="en">
                <a:solidFill>
                  <a:srgbClr val="373942"/>
                </a:solidFill>
              </a:rPr>
              <a:t>7</a:t>
            </a:fld>
            <a:endParaRPr>
              <a:solidFill>
                <a:srgbClr val="373942"/>
              </a:solidFill>
            </a:endParaRPr>
          </a:p>
        </p:txBody>
      </p:sp>
      <p:sp>
        <p:nvSpPr>
          <p:cNvPr id="2132" name="Google Shape;2132;p92"/>
          <p:cNvSpPr txBox="1">
            <a:spLocks noGrp="1"/>
          </p:cNvSpPr>
          <p:nvPr>
            <p:ph type="subTitle" idx="4"/>
          </p:nvPr>
        </p:nvSpPr>
        <p:spPr>
          <a:xfrm>
            <a:off x="1602949" y="12978176"/>
            <a:ext cx="15936000" cy="228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700"/>
              <a:buNone/>
            </a:pPr>
            <a:r>
              <a:rPr lang="en"/>
              <a:t>USE CASE: DATA ENCRYPTION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sp>
        <p:nvSpPr>
          <p:cNvPr id="2128" name="Google Shape;2128;p92"/>
          <p:cNvSpPr txBox="1">
            <a:spLocks noGrp="1"/>
          </p:cNvSpPr>
          <p:nvPr>
            <p:ph type="subTitle" idx="2"/>
          </p:nvPr>
        </p:nvSpPr>
        <p:spPr>
          <a:xfrm>
            <a:off x="1249762" y="3847650"/>
            <a:ext cx="14632800" cy="810900"/>
          </a:xfrm>
          <a:prstGeom prst="rect">
            <a:avLst/>
          </a:prstGeom>
          <a:noFill/>
          <a:ln>
            <a:noFill/>
          </a:ln>
        </p:spPr>
        <p:txBody>
          <a:bodyPr spcFirstLastPara="1" wrap="square" lIns="0" tIns="91425" rIns="91425" bIns="91425" anchor="t" anchorCtr="0">
            <a:noAutofit/>
          </a:bodyPr>
          <a:lstStyle/>
          <a:p>
            <a:pPr marL="0" lvl="0" indent="0" algn="l" rtl="0">
              <a:lnSpc>
                <a:spcPct val="100000"/>
              </a:lnSpc>
              <a:spcBef>
                <a:spcPts val="0"/>
              </a:spcBef>
              <a:spcAft>
                <a:spcPts val="0"/>
              </a:spcAft>
              <a:buSzPts val="4400"/>
              <a:buNone/>
            </a:pPr>
            <a:r>
              <a:rPr lang="en" dirty="0"/>
              <a:t>Best Practice with Kubernetes</a:t>
            </a:r>
            <a:endParaRPr dirty="0"/>
          </a:p>
        </p:txBody>
      </p:sp>
      <p:sp>
        <p:nvSpPr>
          <p:cNvPr id="2129" name="Google Shape;2129;p92"/>
          <p:cNvSpPr txBox="1">
            <a:spLocks noGrp="1"/>
          </p:cNvSpPr>
          <p:nvPr>
            <p:ph type="subTitle" idx="1"/>
          </p:nvPr>
        </p:nvSpPr>
        <p:spPr>
          <a:xfrm>
            <a:off x="4138639" y="1143100"/>
            <a:ext cx="17249400" cy="121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600"/>
              <a:buNone/>
            </a:pPr>
            <a:r>
              <a:rPr lang="en" dirty="0"/>
              <a:t>Dynamic Secrets – Kubernetes Integration</a:t>
            </a:r>
            <a:endParaRPr dirty="0"/>
          </a:p>
        </p:txBody>
      </p:sp>
      <p:sp>
        <p:nvSpPr>
          <p:cNvPr id="2130" name="Google Shape;2130;p92"/>
          <p:cNvSpPr txBox="1">
            <a:spLocks noGrp="1"/>
          </p:cNvSpPr>
          <p:nvPr>
            <p:ph type="subTitle" idx="3"/>
          </p:nvPr>
        </p:nvSpPr>
        <p:spPr>
          <a:xfrm>
            <a:off x="1249750" y="4962900"/>
            <a:ext cx="16969800" cy="7777500"/>
          </a:xfrm>
          <a:prstGeom prst="rect">
            <a:avLst/>
          </a:prstGeom>
          <a:noFill/>
          <a:ln>
            <a:noFill/>
          </a:ln>
        </p:spPr>
        <p:txBody>
          <a:bodyPr spcFirstLastPara="1" wrap="square" lIns="0" tIns="91425" rIns="91425" bIns="91425" anchor="t" anchorCtr="0">
            <a:noAutofit/>
          </a:bodyPr>
          <a:lstStyle/>
          <a:p>
            <a:pPr marL="571500" lvl="0" indent="-571500">
              <a:buFont typeface="Arial" panose="020B0604020202020204" pitchFamily="34" charset="0"/>
              <a:buChar char="•"/>
            </a:pPr>
            <a:r>
              <a:rPr lang="en" sz="4400" dirty="0"/>
              <a:t>L</a:t>
            </a:r>
            <a:r>
              <a:rPr lang="en-US" sz="4400" dirty="0" err="1"/>
              <a:t>everage</a:t>
            </a:r>
            <a:r>
              <a:rPr lang="en-US" sz="4400" dirty="0"/>
              <a:t> Kubernetes’ built-in service discovery mechanisms for services running outside the cluster</a:t>
            </a:r>
            <a:r>
              <a:rPr lang="en" sz="4400" dirty="0">
                <a:solidFill>
                  <a:srgbClr val="231F20"/>
                </a:solidFill>
                <a:latin typeface="Arial"/>
                <a:ea typeface="Arial"/>
                <a:cs typeface="Arial"/>
                <a:sym typeface="Arial"/>
              </a:rPr>
              <a:t>.</a:t>
            </a:r>
          </a:p>
          <a:p>
            <a:pPr marL="571500" lvl="0" indent="-571500">
              <a:buFont typeface="Arial" panose="020B0604020202020204" pitchFamily="34" charset="0"/>
              <a:buChar char="•"/>
            </a:pPr>
            <a:r>
              <a:rPr lang="en-US" dirty="0"/>
              <a:t>   </a:t>
            </a:r>
            <a:r>
              <a:rPr lang="en-US" sz="4000" dirty="0"/>
              <a:t>Parity across your dev and prod environments </a:t>
            </a:r>
          </a:p>
          <a:p>
            <a:pPr marL="571500" lvl="0" indent="-571500">
              <a:buFont typeface="Arial" panose="020B0604020202020204" pitchFamily="34" charset="0"/>
              <a:buChar char="•"/>
            </a:pPr>
            <a:r>
              <a:rPr lang="en-US" sz="4000" dirty="0"/>
              <a:t>	When the service migrates inside the cluster, you don’t have to change your code at all.</a:t>
            </a:r>
          </a:p>
          <a:p>
            <a:pPr lvl="0"/>
            <a:r>
              <a:rPr lang="en-US" sz="4000" dirty="0">
                <a:solidFill>
                  <a:srgbClr val="231F20"/>
                </a:solidFill>
                <a:latin typeface="Arial"/>
                <a:ea typeface="Arial"/>
                <a:cs typeface="Arial"/>
                <a:sym typeface="Arial"/>
              </a:rPr>
              <a:t>          </a:t>
            </a:r>
            <a:endParaRPr sz="4000" dirty="0">
              <a:solidFill>
                <a:srgbClr val="231F20"/>
              </a:solidFill>
              <a:latin typeface="Arial"/>
              <a:ea typeface="Arial"/>
              <a:cs typeface="Arial"/>
              <a:sym typeface="Arial"/>
            </a:endParaRPr>
          </a:p>
        </p:txBody>
      </p:sp>
      <p:sp>
        <p:nvSpPr>
          <p:cNvPr id="2131" name="Google Shape;2131;p92"/>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rgbClr val="000000"/>
              </a:buClr>
              <a:buSzPts val="1100"/>
              <a:buFont typeface="Arial"/>
              <a:buNone/>
            </a:pPr>
            <a:fld id="{00000000-1234-1234-1234-123412341234}" type="slidenum">
              <a:rPr lang="en">
                <a:solidFill>
                  <a:srgbClr val="373942"/>
                </a:solidFill>
              </a:rPr>
              <a:t>8</a:t>
            </a:fld>
            <a:endParaRPr>
              <a:solidFill>
                <a:srgbClr val="373942"/>
              </a:solidFill>
            </a:endParaRPr>
          </a:p>
        </p:txBody>
      </p:sp>
      <p:sp>
        <p:nvSpPr>
          <p:cNvPr id="2132" name="Google Shape;2132;p92"/>
          <p:cNvSpPr txBox="1">
            <a:spLocks noGrp="1"/>
          </p:cNvSpPr>
          <p:nvPr>
            <p:ph type="subTitle" idx="4"/>
          </p:nvPr>
        </p:nvSpPr>
        <p:spPr>
          <a:xfrm>
            <a:off x="1602949" y="12978176"/>
            <a:ext cx="15936000" cy="228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700"/>
              <a:buNone/>
            </a:pPr>
            <a:r>
              <a:rPr lang="en"/>
              <a:t>USE CASE: DATA ENCRYPTION</a:t>
            </a:r>
            <a:endParaRPr/>
          </a:p>
        </p:txBody>
      </p:sp>
    </p:spTree>
    <p:extLst>
      <p:ext uri="{BB962C8B-B14F-4D97-AF65-F5344CB8AC3E}">
        <p14:creationId xmlns:p14="http://schemas.microsoft.com/office/powerpoint/2010/main" val="2959683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sp>
        <p:nvSpPr>
          <p:cNvPr id="2128" name="Google Shape;2128;p92"/>
          <p:cNvSpPr txBox="1">
            <a:spLocks noGrp="1"/>
          </p:cNvSpPr>
          <p:nvPr>
            <p:ph type="subTitle" idx="2"/>
          </p:nvPr>
        </p:nvSpPr>
        <p:spPr>
          <a:xfrm>
            <a:off x="1249762" y="3847650"/>
            <a:ext cx="14632800" cy="810900"/>
          </a:xfrm>
          <a:prstGeom prst="rect">
            <a:avLst/>
          </a:prstGeom>
          <a:noFill/>
          <a:ln>
            <a:noFill/>
          </a:ln>
        </p:spPr>
        <p:txBody>
          <a:bodyPr spcFirstLastPara="1" wrap="square" lIns="0" tIns="91425" rIns="91425" bIns="91425" anchor="t" anchorCtr="0">
            <a:noAutofit/>
          </a:bodyPr>
          <a:lstStyle/>
          <a:p>
            <a:pPr marL="0" lvl="0" indent="0" algn="l" rtl="0">
              <a:lnSpc>
                <a:spcPct val="100000"/>
              </a:lnSpc>
              <a:spcBef>
                <a:spcPts val="0"/>
              </a:spcBef>
              <a:spcAft>
                <a:spcPts val="0"/>
              </a:spcAft>
              <a:buSzPts val="4400"/>
              <a:buNone/>
            </a:pPr>
            <a:r>
              <a:rPr lang="en" dirty="0"/>
              <a:t>Create a service</a:t>
            </a:r>
            <a:endParaRPr dirty="0"/>
          </a:p>
        </p:txBody>
      </p:sp>
      <p:sp>
        <p:nvSpPr>
          <p:cNvPr id="2129" name="Google Shape;2129;p92"/>
          <p:cNvSpPr txBox="1">
            <a:spLocks noGrp="1"/>
          </p:cNvSpPr>
          <p:nvPr>
            <p:ph type="subTitle" idx="1"/>
          </p:nvPr>
        </p:nvSpPr>
        <p:spPr>
          <a:xfrm>
            <a:off x="4138639" y="1143100"/>
            <a:ext cx="17249400" cy="121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600"/>
              <a:buNone/>
            </a:pPr>
            <a:r>
              <a:rPr lang="en" dirty="0"/>
              <a:t>Dynamic Secrets – Kubernetes Integration</a:t>
            </a:r>
            <a:endParaRPr dirty="0"/>
          </a:p>
        </p:txBody>
      </p:sp>
      <p:sp>
        <p:nvSpPr>
          <p:cNvPr id="2130" name="Google Shape;2130;p92"/>
          <p:cNvSpPr txBox="1">
            <a:spLocks noGrp="1"/>
          </p:cNvSpPr>
          <p:nvPr>
            <p:ph type="subTitle" idx="3"/>
          </p:nvPr>
        </p:nvSpPr>
        <p:spPr>
          <a:xfrm>
            <a:off x="1249749" y="4962900"/>
            <a:ext cx="16974455" cy="8753100"/>
          </a:xfrm>
          <a:prstGeom prst="rect">
            <a:avLst/>
          </a:prstGeom>
          <a:noFill/>
          <a:ln>
            <a:noFill/>
          </a:ln>
        </p:spPr>
        <p:txBody>
          <a:bodyPr spcFirstLastPara="1" wrap="square" lIns="0" tIns="91425" rIns="91425" bIns="91425" anchor="t" anchorCtr="0">
            <a:noAutofit/>
          </a:bodyPr>
          <a:lstStyle/>
          <a:p>
            <a:pPr lvl="0"/>
            <a:r>
              <a:rPr lang="en-US" sz="4000" dirty="0"/>
              <a:t>kind: Service </a:t>
            </a:r>
          </a:p>
          <a:p>
            <a:pPr lvl="0"/>
            <a:r>
              <a:rPr lang="en-US" sz="4000" dirty="0"/>
              <a:t>apiVersion: v1 </a:t>
            </a:r>
          </a:p>
          <a:p>
            <a:pPr lvl="0"/>
            <a:r>
              <a:rPr lang="en-US" sz="4000" dirty="0"/>
              <a:t>metadata: </a:t>
            </a:r>
          </a:p>
          <a:p>
            <a:pPr lvl="0"/>
            <a:r>
              <a:rPr lang="en-US" sz="4000" dirty="0"/>
              <a:t>  name: mongo </a:t>
            </a:r>
          </a:p>
          <a:p>
            <a:pPr lvl="0"/>
            <a:r>
              <a:rPr lang="en-US" sz="4000" dirty="0"/>
              <a:t>Spec: </a:t>
            </a:r>
          </a:p>
          <a:p>
            <a:pPr lvl="0"/>
            <a:r>
              <a:rPr lang="en-US" sz="4000" dirty="0"/>
              <a:t>  type: ClusterIP </a:t>
            </a:r>
          </a:p>
          <a:p>
            <a:pPr lvl="0"/>
            <a:r>
              <a:rPr lang="en-US" sz="4000" dirty="0"/>
              <a:t>  ports: </a:t>
            </a:r>
          </a:p>
          <a:p>
            <a:pPr lvl="0"/>
            <a:r>
              <a:rPr lang="en-US" sz="4000" dirty="0"/>
              <a:t>    - port: 27017 </a:t>
            </a:r>
          </a:p>
          <a:p>
            <a:pPr lvl="0"/>
            <a:r>
              <a:rPr lang="en-US" sz="4000" dirty="0"/>
              <a:t>      targetPort: 27017</a:t>
            </a:r>
            <a:br>
              <a:rPr lang="en-US" sz="4000" dirty="0"/>
            </a:br>
            <a:endParaRPr lang="en-US" sz="4000" dirty="0"/>
          </a:p>
          <a:p>
            <a:pPr lvl="0"/>
            <a:r>
              <a:rPr lang="en-US" sz="2800" dirty="0"/>
              <a:t>There are no Pod selectors for this service. This creates a service, but it doesn’t know where to send the traffic. This allows you to manually create an Endpoints object that will receive traffic from this service</a:t>
            </a:r>
            <a:endParaRPr sz="2800" dirty="0">
              <a:solidFill>
                <a:srgbClr val="231F20"/>
              </a:solidFill>
              <a:latin typeface="Arial"/>
              <a:ea typeface="Arial"/>
              <a:cs typeface="Arial"/>
              <a:sym typeface="Arial"/>
            </a:endParaRPr>
          </a:p>
        </p:txBody>
      </p:sp>
      <p:sp>
        <p:nvSpPr>
          <p:cNvPr id="2131" name="Google Shape;2131;p92"/>
          <p:cNvSpPr txBox="1">
            <a:spLocks noGrp="1"/>
          </p:cNvSpPr>
          <p:nvPr>
            <p:ph type="sldNum" idx="12"/>
          </p:nvPr>
        </p:nvSpPr>
        <p:spPr>
          <a:xfrm>
            <a:off x="22943700" y="12961125"/>
            <a:ext cx="773100" cy="2286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rgbClr val="000000"/>
              </a:buClr>
              <a:buSzPts val="1100"/>
              <a:buFont typeface="Arial"/>
              <a:buNone/>
            </a:pPr>
            <a:fld id="{00000000-1234-1234-1234-123412341234}" type="slidenum">
              <a:rPr lang="en">
                <a:solidFill>
                  <a:srgbClr val="373942"/>
                </a:solidFill>
              </a:rPr>
              <a:t>9</a:t>
            </a:fld>
            <a:endParaRPr>
              <a:solidFill>
                <a:srgbClr val="373942"/>
              </a:solidFill>
            </a:endParaRPr>
          </a:p>
        </p:txBody>
      </p:sp>
      <p:sp>
        <p:nvSpPr>
          <p:cNvPr id="2132" name="Google Shape;2132;p92"/>
          <p:cNvSpPr txBox="1">
            <a:spLocks noGrp="1"/>
          </p:cNvSpPr>
          <p:nvPr>
            <p:ph type="subTitle" idx="4"/>
          </p:nvPr>
        </p:nvSpPr>
        <p:spPr>
          <a:xfrm>
            <a:off x="1602949" y="12978176"/>
            <a:ext cx="15936000" cy="228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700"/>
              <a:buNone/>
            </a:pPr>
            <a:r>
              <a:rPr lang="en-US" dirty="0"/>
              <a:t>  </a:t>
            </a:r>
            <a:endParaRPr dirty="0"/>
          </a:p>
        </p:txBody>
      </p:sp>
    </p:spTree>
    <p:extLst>
      <p:ext uri="{BB962C8B-B14F-4D97-AF65-F5344CB8AC3E}">
        <p14:creationId xmlns:p14="http://schemas.microsoft.com/office/powerpoint/2010/main" val="2002657475"/>
      </p:ext>
    </p:extLst>
  </p:cSld>
  <p:clrMapOvr>
    <a:masterClrMapping/>
  </p:clrMapOvr>
</p:sld>
</file>

<file path=ppt/theme/theme1.xml><?xml version="1.0" encoding="utf-8"?>
<a:theme xmlns:a="http://schemas.openxmlformats.org/drawingml/2006/main" name="HashiCorp Presentations">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TotalTime>
  <Words>627</Words>
  <Application>Microsoft Macintosh PowerPoint</Application>
  <PresentationFormat>Custom</PresentationFormat>
  <Paragraphs>100</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Fira Mono</vt:lpstr>
      <vt:lpstr>Helvetica Neue Light</vt:lpstr>
      <vt:lpstr>Open Sans</vt:lpstr>
      <vt:lpstr>Arial</vt:lpstr>
      <vt:lpstr>HashiCorp Presentations</vt:lpstr>
      <vt:lpstr>Manage secrets and protect sensitive data           -- Dynamic Secrets</vt:lpstr>
      <vt:lpstr>PowerPoint Presentation</vt:lpstr>
      <vt:lpstr>Use Case Secrets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 Dynamic Secrets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 secrets and protect sensitive data           -- Dynamic Secrets</dc:title>
  <cp:lastModifiedBy>John Dohoney</cp:lastModifiedBy>
  <cp:revision>6</cp:revision>
  <dcterms:modified xsi:type="dcterms:W3CDTF">2019-01-29T22:15:53Z</dcterms:modified>
</cp:coreProperties>
</file>